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8" r:id="rId3"/>
    <p:sldId id="259" r:id="rId4"/>
    <p:sldId id="260" r:id="rId5"/>
    <p:sldId id="261" r:id="rId6"/>
    <p:sldId id="262" r:id="rId7"/>
    <p:sldId id="278" r:id="rId8"/>
    <p:sldId id="265" r:id="rId9"/>
    <p:sldId id="269" r:id="rId10"/>
    <p:sldId id="274" r:id="rId11"/>
    <p:sldId id="271" r:id="rId12"/>
    <p:sldId id="270" r:id="rId13"/>
    <p:sldId id="276" r:id="rId14"/>
    <p:sldId id="273" r:id="rId15"/>
    <p:sldId id="26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7" d="100"/>
          <a:sy n="67" d="100"/>
        </p:scale>
        <p:origin x="858"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image" Target="../media/image57.jpg"/><Relationship Id="rId4" Type="http://schemas.openxmlformats.org/officeDocument/2006/relationships/image" Target="../media/image6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image" Target="../media/image57.jpg"/><Relationship Id="rId4" Type="http://schemas.openxmlformats.org/officeDocument/2006/relationships/image" Target="../media/image6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253DAE-DE29-44D8-8328-2F3D2954484F}"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IN"/>
        </a:p>
      </dgm:t>
    </dgm:pt>
    <dgm:pt modelId="{B84B8D49-D5AF-4775-8F96-D58FA4049B7C}">
      <dgm:prSet phldrT="[Text]" custT="1"/>
      <dgm:spPr/>
      <dgm:t>
        <a:bodyPr/>
        <a:lstStyle/>
        <a:p>
          <a:r>
            <a:rPr lang="en-IN" sz="1600" dirty="0"/>
            <a:t>CURRENT SUTDENTS</a:t>
          </a:r>
        </a:p>
      </dgm:t>
    </dgm:pt>
    <dgm:pt modelId="{7A9A0768-1387-4A2D-880C-3A93CC9F61AB}" type="parTrans" cxnId="{2CB85A70-4F3A-4111-B520-F5C2D4542CA5}">
      <dgm:prSet/>
      <dgm:spPr/>
      <dgm:t>
        <a:bodyPr/>
        <a:lstStyle/>
        <a:p>
          <a:endParaRPr lang="en-IN"/>
        </a:p>
      </dgm:t>
    </dgm:pt>
    <dgm:pt modelId="{6178D0FD-5D56-4255-9447-F281D8D76881}" type="sibTrans" cxnId="{2CB85A70-4F3A-4111-B520-F5C2D4542CA5}">
      <dgm:prSet/>
      <dgm:spPr/>
      <dgm:t>
        <a:bodyPr/>
        <a:lstStyle/>
        <a:p>
          <a:endParaRPr lang="en-IN"/>
        </a:p>
      </dgm:t>
    </dgm:pt>
    <dgm:pt modelId="{0661FE37-DA00-4440-ACF8-E621BD99373B}">
      <dgm:prSet phldrT="[Text]" custT="1"/>
      <dgm:spPr/>
      <dgm:t>
        <a:bodyPr/>
        <a:lstStyle/>
        <a:p>
          <a:r>
            <a:rPr lang="en-IN" sz="1600" dirty="0"/>
            <a:t>ALUMNI </a:t>
          </a:r>
        </a:p>
      </dgm:t>
    </dgm:pt>
    <dgm:pt modelId="{A92188BE-3B6E-4117-9E68-E6F6DE1502C7}" type="parTrans" cxnId="{C0672A4E-CC1E-4DCC-8213-DE0B52A48768}">
      <dgm:prSet/>
      <dgm:spPr/>
      <dgm:t>
        <a:bodyPr/>
        <a:lstStyle/>
        <a:p>
          <a:endParaRPr lang="en-IN"/>
        </a:p>
      </dgm:t>
    </dgm:pt>
    <dgm:pt modelId="{B1FC5861-5C7A-429E-A1E8-C3A08AD09B03}" type="sibTrans" cxnId="{C0672A4E-CC1E-4DCC-8213-DE0B52A48768}">
      <dgm:prSet/>
      <dgm:spPr/>
      <dgm:t>
        <a:bodyPr/>
        <a:lstStyle/>
        <a:p>
          <a:endParaRPr lang="en-IN"/>
        </a:p>
      </dgm:t>
    </dgm:pt>
    <dgm:pt modelId="{410D718E-ED5F-4A98-931D-2C9935E3EDEB}">
      <dgm:prSet phldrT="[Text]" custT="1"/>
      <dgm:spPr/>
      <dgm:t>
        <a:bodyPr/>
        <a:lstStyle/>
        <a:p>
          <a:r>
            <a:rPr lang="en-IN" sz="1600" dirty="0"/>
            <a:t>PROSPECTIVE STUDENTS</a:t>
          </a:r>
        </a:p>
      </dgm:t>
    </dgm:pt>
    <dgm:pt modelId="{4B841F50-6C6F-44D9-B172-0E0727DDDB54}" type="parTrans" cxnId="{9CB67CF6-366C-4290-A950-C7C34320E08A}">
      <dgm:prSet/>
      <dgm:spPr/>
      <dgm:t>
        <a:bodyPr/>
        <a:lstStyle/>
        <a:p>
          <a:endParaRPr lang="en-IN"/>
        </a:p>
      </dgm:t>
    </dgm:pt>
    <dgm:pt modelId="{EE4B55EC-1AAA-4B6B-84A2-6E3F7E583E18}" type="sibTrans" cxnId="{9CB67CF6-366C-4290-A950-C7C34320E08A}">
      <dgm:prSet/>
      <dgm:spPr/>
      <dgm:t>
        <a:bodyPr/>
        <a:lstStyle/>
        <a:p>
          <a:endParaRPr lang="en-IN"/>
        </a:p>
      </dgm:t>
    </dgm:pt>
    <dgm:pt modelId="{CF9B88A0-E788-403B-81FA-4783175D9A5E}">
      <dgm:prSet phldrT="[Text]" custT="1"/>
      <dgm:spPr/>
      <dgm:t>
        <a:bodyPr/>
        <a:lstStyle/>
        <a:p>
          <a:r>
            <a:rPr lang="en-IN" sz="1600" dirty="0"/>
            <a:t>UNIVERSITY FACULTY AND ADMINISTRATORS</a:t>
          </a:r>
        </a:p>
      </dgm:t>
    </dgm:pt>
    <dgm:pt modelId="{252FDF39-E30F-4B50-8B63-6F95BF2D3D04}" type="parTrans" cxnId="{EA97E6B1-DEE0-4535-B7D9-38F88E2F70B8}">
      <dgm:prSet/>
      <dgm:spPr/>
      <dgm:t>
        <a:bodyPr/>
        <a:lstStyle/>
        <a:p>
          <a:endParaRPr lang="en-IN"/>
        </a:p>
      </dgm:t>
    </dgm:pt>
    <dgm:pt modelId="{C08A6495-0F1B-4E71-8792-B8AF2A56CD38}" type="sibTrans" cxnId="{EA97E6B1-DEE0-4535-B7D9-38F88E2F70B8}">
      <dgm:prSet/>
      <dgm:spPr/>
      <dgm:t>
        <a:bodyPr/>
        <a:lstStyle/>
        <a:p>
          <a:endParaRPr lang="en-IN"/>
        </a:p>
      </dgm:t>
    </dgm:pt>
    <dgm:pt modelId="{9CF322BF-B359-412A-93C6-8F65C4BA5E30}" type="pres">
      <dgm:prSet presAssocID="{C9253DAE-DE29-44D8-8328-2F3D2954484F}" presName="Name0" presStyleCnt="0">
        <dgm:presLayoutVars>
          <dgm:dir/>
          <dgm:resizeHandles val="exact"/>
        </dgm:presLayoutVars>
      </dgm:prSet>
      <dgm:spPr/>
    </dgm:pt>
    <dgm:pt modelId="{FB3F0214-BAD4-4C3A-813A-C98BCABF25E8}" type="pres">
      <dgm:prSet presAssocID="{B84B8D49-D5AF-4775-8F96-D58FA4049B7C}" presName="compNode" presStyleCnt="0"/>
      <dgm:spPr/>
    </dgm:pt>
    <dgm:pt modelId="{3C45A770-67FD-4FD8-A25E-99B9834199BF}" type="pres">
      <dgm:prSet presAssocID="{B84B8D49-D5AF-4775-8F96-D58FA4049B7C}"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0AA755DB-82CE-4D50-9EE6-1F8DFF3726A2}" type="pres">
      <dgm:prSet presAssocID="{B84B8D49-D5AF-4775-8F96-D58FA4049B7C}" presName="textRect" presStyleLbl="revTx" presStyleIdx="0" presStyleCnt="4" custScaleX="121419">
        <dgm:presLayoutVars>
          <dgm:bulletEnabled val="1"/>
        </dgm:presLayoutVars>
      </dgm:prSet>
      <dgm:spPr/>
    </dgm:pt>
    <dgm:pt modelId="{5140C012-6558-4377-97B9-5C8EF5BF0A7E}" type="pres">
      <dgm:prSet presAssocID="{6178D0FD-5D56-4255-9447-F281D8D76881}" presName="sibTrans" presStyleLbl="sibTrans2D1" presStyleIdx="0" presStyleCnt="0"/>
      <dgm:spPr/>
    </dgm:pt>
    <dgm:pt modelId="{E735E588-AB26-4345-B7E3-940828D9B6EA}" type="pres">
      <dgm:prSet presAssocID="{0661FE37-DA00-4440-ACF8-E621BD99373B}" presName="compNode" presStyleCnt="0"/>
      <dgm:spPr/>
    </dgm:pt>
    <dgm:pt modelId="{9E9D222B-EFF0-4D9E-8DE6-58830A5B3AF8}" type="pres">
      <dgm:prSet presAssocID="{0661FE37-DA00-4440-ACF8-E621BD99373B}"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79A65A92-E4C1-4380-8F38-127C87E11170}" type="pres">
      <dgm:prSet presAssocID="{0661FE37-DA00-4440-ACF8-E621BD99373B}" presName="textRect" presStyleLbl="revTx" presStyleIdx="1" presStyleCnt="4" custScaleX="121419">
        <dgm:presLayoutVars>
          <dgm:bulletEnabled val="1"/>
        </dgm:presLayoutVars>
      </dgm:prSet>
      <dgm:spPr/>
    </dgm:pt>
    <dgm:pt modelId="{B3719F91-1D00-4A64-B61D-7A254A1234E4}" type="pres">
      <dgm:prSet presAssocID="{B1FC5861-5C7A-429E-A1E8-C3A08AD09B03}" presName="sibTrans" presStyleLbl="sibTrans2D1" presStyleIdx="0" presStyleCnt="0"/>
      <dgm:spPr/>
    </dgm:pt>
    <dgm:pt modelId="{1FD18A4D-0E34-4A5C-B9DA-47AF41DF60F2}" type="pres">
      <dgm:prSet presAssocID="{410D718E-ED5F-4A98-931D-2C9935E3EDEB}" presName="compNode" presStyleCnt="0"/>
      <dgm:spPr/>
    </dgm:pt>
    <dgm:pt modelId="{FB3A3FA4-0105-4485-865A-B11256987A5A}" type="pres">
      <dgm:prSet presAssocID="{410D718E-ED5F-4A98-931D-2C9935E3EDEB}"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332716D1-3882-4ABD-AF16-47E0F6410391}" type="pres">
      <dgm:prSet presAssocID="{410D718E-ED5F-4A98-931D-2C9935E3EDEB}" presName="textRect" presStyleLbl="revTx" presStyleIdx="2" presStyleCnt="4" custScaleX="121419">
        <dgm:presLayoutVars>
          <dgm:bulletEnabled val="1"/>
        </dgm:presLayoutVars>
      </dgm:prSet>
      <dgm:spPr/>
    </dgm:pt>
    <dgm:pt modelId="{E5F4DAE0-E9C9-4870-972A-D98502B8991E}" type="pres">
      <dgm:prSet presAssocID="{EE4B55EC-1AAA-4B6B-84A2-6E3F7E583E18}" presName="sibTrans" presStyleLbl="sibTrans2D1" presStyleIdx="0" presStyleCnt="0"/>
      <dgm:spPr/>
    </dgm:pt>
    <dgm:pt modelId="{6341D637-B1FC-40E5-BE96-90ABB87F977C}" type="pres">
      <dgm:prSet presAssocID="{CF9B88A0-E788-403B-81FA-4783175D9A5E}" presName="compNode" presStyleCnt="0"/>
      <dgm:spPr/>
    </dgm:pt>
    <dgm:pt modelId="{FEC22150-0F50-4765-B290-E870999F7DDA}" type="pres">
      <dgm:prSet presAssocID="{CF9B88A0-E788-403B-81FA-4783175D9A5E}"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dgm:spPr>
    </dgm:pt>
    <dgm:pt modelId="{6423C1D0-437C-439C-A20D-9288479F4611}" type="pres">
      <dgm:prSet presAssocID="{CF9B88A0-E788-403B-81FA-4783175D9A5E}" presName="textRect" presStyleLbl="revTx" presStyleIdx="3" presStyleCnt="4" custScaleX="121419">
        <dgm:presLayoutVars>
          <dgm:bulletEnabled val="1"/>
        </dgm:presLayoutVars>
      </dgm:prSet>
      <dgm:spPr/>
    </dgm:pt>
  </dgm:ptLst>
  <dgm:cxnLst>
    <dgm:cxn modelId="{451ED60E-AF7B-4291-BFA5-9167B9304FCB}" type="presOf" srcId="{410D718E-ED5F-4A98-931D-2C9935E3EDEB}" destId="{332716D1-3882-4ABD-AF16-47E0F6410391}" srcOrd="0" destOrd="0" presId="urn:microsoft.com/office/officeart/2005/8/layout/pList1"/>
    <dgm:cxn modelId="{9584480F-AE9A-4D21-B02B-8D7729ED1A5C}" type="presOf" srcId="{B1FC5861-5C7A-429E-A1E8-C3A08AD09B03}" destId="{B3719F91-1D00-4A64-B61D-7A254A1234E4}" srcOrd="0" destOrd="0" presId="urn:microsoft.com/office/officeart/2005/8/layout/pList1"/>
    <dgm:cxn modelId="{7546F11F-2F0B-4D03-8BD8-7D9702BCE72E}" type="presOf" srcId="{C9253DAE-DE29-44D8-8328-2F3D2954484F}" destId="{9CF322BF-B359-412A-93C6-8F65C4BA5E30}" srcOrd="0" destOrd="0" presId="urn:microsoft.com/office/officeart/2005/8/layout/pList1"/>
    <dgm:cxn modelId="{78E0705C-8382-475F-9CA0-18FFAD12A662}" type="presOf" srcId="{6178D0FD-5D56-4255-9447-F281D8D76881}" destId="{5140C012-6558-4377-97B9-5C8EF5BF0A7E}" srcOrd="0" destOrd="0" presId="urn:microsoft.com/office/officeart/2005/8/layout/pList1"/>
    <dgm:cxn modelId="{C0672A4E-CC1E-4DCC-8213-DE0B52A48768}" srcId="{C9253DAE-DE29-44D8-8328-2F3D2954484F}" destId="{0661FE37-DA00-4440-ACF8-E621BD99373B}" srcOrd="1" destOrd="0" parTransId="{A92188BE-3B6E-4117-9E68-E6F6DE1502C7}" sibTransId="{B1FC5861-5C7A-429E-A1E8-C3A08AD09B03}"/>
    <dgm:cxn modelId="{2CB85A70-4F3A-4111-B520-F5C2D4542CA5}" srcId="{C9253DAE-DE29-44D8-8328-2F3D2954484F}" destId="{B84B8D49-D5AF-4775-8F96-D58FA4049B7C}" srcOrd="0" destOrd="0" parTransId="{7A9A0768-1387-4A2D-880C-3A93CC9F61AB}" sibTransId="{6178D0FD-5D56-4255-9447-F281D8D76881}"/>
    <dgm:cxn modelId="{341A7C74-EF0E-4881-ADC6-0F01CA6001A9}" type="presOf" srcId="{EE4B55EC-1AAA-4B6B-84A2-6E3F7E583E18}" destId="{E5F4DAE0-E9C9-4870-972A-D98502B8991E}" srcOrd="0" destOrd="0" presId="urn:microsoft.com/office/officeart/2005/8/layout/pList1"/>
    <dgm:cxn modelId="{36E54795-CB81-4F32-AAAE-F863B7DBAF12}" type="presOf" srcId="{CF9B88A0-E788-403B-81FA-4783175D9A5E}" destId="{6423C1D0-437C-439C-A20D-9288479F4611}" srcOrd="0" destOrd="0" presId="urn:microsoft.com/office/officeart/2005/8/layout/pList1"/>
    <dgm:cxn modelId="{EA97E6B1-DEE0-4535-B7D9-38F88E2F70B8}" srcId="{C9253DAE-DE29-44D8-8328-2F3D2954484F}" destId="{CF9B88A0-E788-403B-81FA-4783175D9A5E}" srcOrd="3" destOrd="0" parTransId="{252FDF39-E30F-4B50-8B63-6F95BF2D3D04}" sibTransId="{C08A6495-0F1B-4E71-8792-B8AF2A56CD38}"/>
    <dgm:cxn modelId="{DD83B2DC-52C1-4A5C-BE8A-F505216635F3}" type="presOf" srcId="{0661FE37-DA00-4440-ACF8-E621BD99373B}" destId="{79A65A92-E4C1-4380-8F38-127C87E11170}" srcOrd="0" destOrd="0" presId="urn:microsoft.com/office/officeart/2005/8/layout/pList1"/>
    <dgm:cxn modelId="{D8E701EB-5DE0-4F14-85D0-6802A8850110}" type="presOf" srcId="{B84B8D49-D5AF-4775-8F96-D58FA4049B7C}" destId="{0AA755DB-82CE-4D50-9EE6-1F8DFF3726A2}" srcOrd="0" destOrd="0" presId="urn:microsoft.com/office/officeart/2005/8/layout/pList1"/>
    <dgm:cxn modelId="{9CB67CF6-366C-4290-A950-C7C34320E08A}" srcId="{C9253DAE-DE29-44D8-8328-2F3D2954484F}" destId="{410D718E-ED5F-4A98-931D-2C9935E3EDEB}" srcOrd="2" destOrd="0" parTransId="{4B841F50-6C6F-44D9-B172-0E0727DDDB54}" sibTransId="{EE4B55EC-1AAA-4B6B-84A2-6E3F7E583E18}"/>
    <dgm:cxn modelId="{00B70280-3C30-4FBC-9E73-8516A99F03F2}" type="presParOf" srcId="{9CF322BF-B359-412A-93C6-8F65C4BA5E30}" destId="{FB3F0214-BAD4-4C3A-813A-C98BCABF25E8}" srcOrd="0" destOrd="0" presId="urn:microsoft.com/office/officeart/2005/8/layout/pList1"/>
    <dgm:cxn modelId="{AB8449E9-3CDE-4903-B195-511052B0D693}" type="presParOf" srcId="{FB3F0214-BAD4-4C3A-813A-C98BCABF25E8}" destId="{3C45A770-67FD-4FD8-A25E-99B9834199BF}" srcOrd="0" destOrd="0" presId="urn:microsoft.com/office/officeart/2005/8/layout/pList1"/>
    <dgm:cxn modelId="{611BD5A3-8CF1-495A-935A-0D20FAC57B65}" type="presParOf" srcId="{FB3F0214-BAD4-4C3A-813A-C98BCABF25E8}" destId="{0AA755DB-82CE-4D50-9EE6-1F8DFF3726A2}" srcOrd="1" destOrd="0" presId="urn:microsoft.com/office/officeart/2005/8/layout/pList1"/>
    <dgm:cxn modelId="{803F3C75-8EF3-4948-A895-3F403AC3CF68}" type="presParOf" srcId="{9CF322BF-B359-412A-93C6-8F65C4BA5E30}" destId="{5140C012-6558-4377-97B9-5C8EF5BF0A7E}" srcOrd="1" destOrd="0" presId="urn:microsoft.com/office/officeart/2005/8/layout/pList1"/>
    <dgm:cxn modelId="{EDEBAD3A-4158-4822-BC33-26B5A7259634}" type="presParOf" srcId="{9CF322BF-B359-412A-93C6-8F65C4BA5E30}" destId="{E735E588-AB26-4345-B7E3-940828D9B6EA}" srcOrd="2" destOrd="0" presId="urn:microsoft.com/office/officeart/2005/8/layout/pList1"/>
    <dgm:cxn modelId="{65752034-108B-4E0C-9004-289F6E23BBC5}" type="presParOf" srcId="{E735E588-AB26-4345-B7E3-940828D9B6EA}" destId="{9E9D222B-EFF0-4D9E-8DE6-58830A5B3AF8}" srcOrd="0" destOrd="0" presId="urn:microsoft.com/office/officeart/2005/8/layout/pList1"/>
    <dgm:cxn modelId="{E33EFA75-5CD7-4A82-BF46-FBB0ABC38C5A}" type="presParOf" srcId="{E735E588-AB26-4345-B7E3-940828D9B6EA}" destId="{79A65A92-E4C1-4380-8F38-127C87E11170}" srcOrd="1" destOrd="0" presId="urn:microsoft.com/office/officeart/2005/8/layout/pList1"/>
    <dgm:cxn modelId="{88075EAD-4905-470B-ADE1-00BC39E25FED}" type="presParOf" srcId="{9CF322BF-B359-412A-93C6-8F65C4BA5E30}" destId="{B3719F91-1D00-4A64-B61D-7A254A1234E4}" srcOrd="3" destOrd="0" presId="urn:microsoft.com/office/officeart/2005/8/layout/pList1"/>
    <dgm:cxn modelId="{87DFFB03-9CBE-48A8-87CA-15D04F7A5C4E}" type="presParOf" srcId="{9CF322BF-B359-412A-93C6-8F65C4BA5E30}" destId="{1FD18A4D-0E34-4A5C-B9DA-47AF41DF60F2}" srcOrd="4" destOrd="0" presId="urn:microsoft.com/office/officeart/2005/8/layout/pList1"/>
    <dgm:cxn modelId="{9E69A7D6-864B-470F-9FA0-B8B9226B56A4}" type="presParOf" srcId="{1FD18A4D-0E34-4A5C-B9DA-47AF41DF60F2}" destId="{FB3A3FA4-0105-4485-865A-B11256987A5A}" srcOrd="0" destOrd="0" presId="urn:microsoft.com/office/officeart/2005/8/layout/pList1"/>
    <dgm:cxn modelId="{E4D6539D-CDC6-4025-B307-BC4A80768C45}" type="presParOf" srcId="{1FD18A4D-0E34-4A5C-B9DA-47AF41DF60F2}" destId="{332716D1-3882-4ABD-AF16-47E0F6410391}" srcOrd="1" destOrd="0" presId="urn:microsoft.com/office/officeart/2005/8/layout/pList1"/>
    <dgm:cxn modelId="{2DFF10A3-555E-4284-B669-A807CCB9D1E5}" type="presParOf" srcId="{9CF322BF-B359-412A-93C6-8F65C4BA5E30}" destId="{E5F4DAE0-E9C9-4870-972A-D98502B8991E}" srcOrd="5" destOrd="0" presId="urn:microsoft.com/office/officeart/2005/8/layout/pList1"/>
    <dgm:cxn modelId="{B3A63811-22C3-419C-A4BB-990E62287465}" type="presParOf" srcId="{9CF322BF-B359-412A-93C6-8F65C4BA5E30}" destId="{6341D637-B1FC-40E5-BE96-90ABB87F977C}" srcOrd="6" destOrd="0" presId="urn:microsoft.com/office/officeart/2005/8/layout/pList1"/>
    <dgm:cxn modelId="{D5EE40FD-CCA4-45AF-B820-D769A5E38433}" type="presParOf" srcId="{6341D637-B1FC-40E5-BE96-90ABB87F977C}" destId="{FEC22150-0F50-4765-B290-E870999F7DDA}" srcOrd="0" destOrd="0" presId="urn:microsoft.com/office/officeart/2005/8/layout/pList1"/>
    <dgm:cxn modelId="{1FB968CC-F1CB-44A5-89E1-FD75D060FF28}" type="presParOf" srcId="{6341D637-B1FC-40E5-BE96-90ABB87F977C}" destId="{6423C1D0-437C-439C-A20D-9288479F4611}" srcOrd="1" destOrd="0" presId="urn:microsoft.com/office/officeart/2005/8/layout/p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891168-AA06-4785-8953-56556D8DB1C0}"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IN"/>
        </a:p>
      </dgm:t>
    </dgm:pt>
    <dgm:pt modelId="{78EF9B00-D86B-4A6F-A382-6FF2EAC8C160}">
      <dgm:prSet phldrT="[Text]" custT="1"/>
      <dgm:spPr/>
      <dgm:t>
        <a:bodyPr/>
        <a:lstStyle/>
        <a:p>
          <a:r>
            <a:rPr lang="en-IN" sz="1600" b="1" dirty="0"/>
            <a:t>ARTIFICAL INTELLIGENCE for Personalized Recommendations</a:t>
          </a:r>
        </a:p>
      </dgm:t>
    </dgm:pt>
    <dgm:pt modelId="{05C35197-3043-4217-BB21-D3A388D57C8B}" type="parTrans" cxnId="{839A814B-C60A-4F46-9736-3D4C573E19D1}">
      <dgm:prSet/>
      <dgm:spPr/>
      <dgm:t>
        <a:bodyPr/>
        <a:lstStyle/>
        <a:p>
          <a:endParaRPr lang="en-IN"/>
        </a:p>
      </dgm:t>
    </dgm:pt>
    <dgm:pt modelId="{F4196C73-6D04-4269-B4FA-F8C71F65D111}" type="sibTrans" cxnId="{839A814B-C60A-4F46-9736-3D4C573E19D1}">
      <dgm:prSet/>
      <dgm:spPr/>
      <dgm:t>
        <a:bodyPr/>
        <a:lstStyle/>
        <a:p>
          <a:endParaRPr lang="en-IN"/>
        </a:p>
      </dgm:t>
    </dgm:pt>
    <dgm:pt modelId="{FD3510A7-9725-401C-9003-24F23C54C5D3}">
      <dgm:prSet phldrT="[Text]" custT="1"/>
      <dgm:spPr/>
      <dgm:t>
        <a:bodyPr/>
        <a:lstStyle/>
        <a:p>
          <a:r>
            <a:rPr lang="en-IN" sz="1600" b="1" dirty="0"/>
            <a:t>CHATBOTS for 24/7 Student Assistance</a:t>
          </a:r>
        </a:p>
      </dgm:t>
    </dgm:pt>
    <dgm:pt modelId="{792F3273-5178-40F6-AC7E-0728DB34F614}" type="parTrans" cxnId="{E2EF7B14-1E2D-49C3-940F-465EB1AE1C26}">
      <dgm:prSet/>
      <dgm:spPr/>
      <dgm:t>
        <a:bodyPr/>
        <a:lstStyle/>
        <a:p>
          <a:endParaRPr lang="en-IN"/>
        </a:p>
      </dgm:t>
    </dgm:pt>
    <dgm:pt modelId="{5373992D-B819-41D8-A603-75A485374DC3}" type="sibTrans" cxnId="{E2EF7B14-1E2D-49C3-940F-465EB1AE1C26}">
      <dgm:prSet/>
      <dgm:spPr/>
      <dgm:t>
        <a:bodyPr/>
        <a:lstStyle/>
        <a:p>
          <a:endParaRPr lang="en-IN"/>
        </a:p>
      </dgm:t>
    </dgm:pt>
    <dgm:pt modelId="{F3FA446F-C1FE-480A-9C13-9B957E06F240}">
      <dgm:prSet phldrT="[Text]" custT="1"/>
      <dgm:spPr/>
      <dgm:t>
        <a:bodyPr/>
        <a:lstStyle/>
        <a:p>
          <a:r>
            <a:rPr lang="en-IN" sz="1600" b="1" dirty="0"/>
            <a:t>BLOCKCHAIN for Transparent Review and Rating System</a:t>
          </a:r>
        </a:p>
      </dgm:t>
    </dgm:pt>
    <dgm:pt modelId="{ECDB4D0D-52C0-41B3-901E-588450EF37D2}" type="parTrans" cxnId="{59B07237-C09A-4C29-8ECF-35FB1B2E32FA}">
      <dgm:prSet/>
      <dgm:spPr/>
      <dgm:t>
        <a:bodyPr/>
        <a:lstStyle/>
        <a:p>
          <a:endParaRPr lang="en-IN"/>
        </a:p>
      </dgm:t>
    </dgm:pt>
    <dgm:pt modelId="{71E6F17D-7CDA-4116-BCC5-5C3FCC091CDC}" type="sibTrans" cxnId="{59B07237-C09A-4C29-8ECF-35FB1B2E32FA}">
      <dgm:prSet/>
      <dgm:spPr/>
      <dgm:t>
        <a:bodyPr/>
        <a:lstStyle/>
        <a:p>
          <a:endParaRPr lang="en-IN"/>
        </a:p>
      </dgm:t>
    </dgm:pt>
    <dgm:pt modelId="{9E8F65BD-AF7B-49BC-916D-F4DB7A60BD8E}">
      <dgm:prSet custT="1"/>
      <dgm:spPr/>
      <dgm:t>
        <a:bodyPr/>
        <a:lstStyle/>
        <a:p>
          <a:r>
            <a:rPr lang="en-IN" sz="1600" b="1" dirty="0"/>
            <a:t>AUGMENTED REALITY for Virtual Campus Tours</a:t>
          </a:r>
        </a:p>
      </dgm:t>
    </dgm:pt>
    <dgm:pt modelId="{7190A6F3-DE5A-4E73-9CCC-4938B5B959B7}" type="parTrans" cxnId="{BF3A0DB6-558A-48B8-AD21-92FEA7D538BB}">
      <dgm:prSet/>
      <dgm:spPr/>
      <dgm:t>
        <a:bodyPr/>
        <a:lstStyle/>
        <a:p>
          <a:endParaRPr lang="en-IN"/>
        </a:p>
      </dgm:t>
    </dgm:pt>
    <dgm:pt modelId="{CF63BBD3-37E9-46AA-90A0-90ED881C3CA1}" type="sibTrans" cxnId="{BF3A0DB6-558A-48B8-AD21-92FEA7D538BB}">
      <dgm:prSet/>
      <dgm:spPr/>
      <dgm:t>
        <a:bodyPr/>
        <a:lstStyle/>
        <a:p>
          <a:endParaRPr lang="en-IN"/>
        </a:p>
      </dgm:t>
    </dgm:pt>
    <dgm:pt modelId="{D2037B36-AB9D-48C3-9A8A-33E2A643DCC5}">
      <dgm:prSet custT="1"/>
      <dgm:spPr/>
      <dgm:t>
        <a:bodyPr/>
        <a:lstStyle/>
        <a:p>
          <a:r>
            <a:rPr lang="en-IN" sz="1600" b="1" dirty="0"/>
            <a:t>COLLABORATION TOOLS For Peer to Peer Interaction</a:t>
          </a:r>
        </a:p>
      </dgm:t>
    </dgm:pt>
    <dgm:pt modelId="{B7161500-B92E-40E3-95FE-F9D6A91C70F0}" type="parTrans" cxnId="{71686614-8D72-470F-9988-B3A5A20F71A3}">
      <dgm:prSet/>
      <dgm:spPr/>
      <dgm:t>
        <a:bodyPr/>
        <a:lstStyle/>
        <a:p>
          <a:endParaRPr lang="en-IN"/>
        </a:p>
      </dgm:t>
    </dgm:pt>
    <dgm:pt modelId="{BA9FE419-78C1-4B01-926C-9A54A3450845}" type="sibTrans" cxnId="{71686614-8D72-470F-9988-B3A5A20F71A3}">
      <dgm:prSet/>
      <dgm:spPr/>
      <dgm:t>
        <a:bodyPr/>
        <a:lstStyle/>
        <a:p>
          <a:endParaRPr lang="en-IN"/>
        </a:p>
      </dgm:t>
    </dgm:pt>
    <dgm:pt modelId="{6F9A3487-2E6B-4E5D-B543-DF6B84316735}">
      <dgm:prSet custT="1"/>
      <dgm:spPr/>
      <dgm:t>
        <a:bodyPr/>
        <a:lstStyle/>
        <a:p>
          <a:r>
            <a:rPr lang="en-IN" sz="1600" b="1" dirty="0"/>
            <a:t>MACHINE LEARNING  for Sentimental analysis for Reviews</a:t>
          </a:r>
        </a:p>
      </dgm:t>
    </dgm:pt>
    <dgm:pt modelId="{6A53BB6C-0B1E-471D-8DA3-A662087CC9A6}" type="parTrans" cxnId="{AB439A7F-9FF1-49A5-8AE7-669990C2F2D2}">
      <dgm:prSet/>
      <dgm:spPr/>
      <dgm:t>
        <a:bodyPr/>
        <a:lstStyle/>
        <a:p>
          <a:endParaRPr lang="en-IN"/>
        </a:p>
      </dgm:t>
    </dgm:pt>
    <dgm:pt modelId="{CC49A725-3E9D-4738-A810-779A39719FA0}" type="sibTrans" cxnId="{AB439A7F-9FF1-49A5-8AE7-669990C2F2D2}">
      <dgm:prSet/>
      <dgm:spPr/>
      <dgm:t>
        <a:bodyPr/>
        <a:lstStyle/>
        <a:p>
          <a:endParaRPr lang="en-IN"/>
        </a:p>
      </dgm:t>
    </dgm:pt>
    <dgm:pt modelId="{BDFE0535-9069-4301-B29A-D1AF72EBA4B2}">
      <dgm:prSet custT="1"/>
      <dgm:spPr/>
      <dgm:t>
        <a:bodyPr/>
        <a:lstStyle/>
        <a:p>
          <a:r>
            <a:rPr lang="en-IN" sz="1600" b="1" dirty="0"/>
            <a:t>PUSH NOTIFICATIONS for Event and Activity Management System</a:t>
          </a:r>
        </a:p>
      </dgm:t>
    </dgm:pt>
    <dgm:pt modelId="{6AF1384F-5C08-4E26-8F19-C3C38CD2AEF1}" type="parTrans" cxnId="{11099572-5D92-496F-BF5B-3754C24AD0BE}">
      <dgm:prSet/>
      <dgm:spPr/>
      <dgm:t>
        <a:bodyPr/>
        <a:lstStyle/>
        <a:p>
          <a:endParaRPr lang="en-IN"/>
        </a:p>
      </dgm:t>
    </dgm:pt>
    <dgm:pt modelId="{E91736DA-CD3C-400C-8C0A-35F32EDF5D4F}" type="sibTrans" cxnId="{11099572-5D92-496F-BF5B-3754C24AD0BE}">
      <dgm:prSet/>
      <dgm:spPr/>
      <dgm:t>
        <a:bodyPr/>
        <a:lstStyle/>
        <a:p>
          <a:endParaRPr lang="en-IN"/>
        </a:p>
      </dgm:t>
    </dgm:pt>
    <dgm:pt modelId="{1A5935FD-2003-4653-8759-825A3CC7FD2A}" type="pres">
      <dgm:prSet presAssocID="{C7891168-AA06-4785-8953-56556D8DB1C0}" presName="Name0" presStyleCnt="0">
        <dgm:presLayoutVars>
          <dgm:chMax/>
          <dgm:chPref/>
          <dgm:dir/>
        </dgm:presLayoutVars>
      </dgm:prSet>
      <dgm:spPr/>
    </dgm:pt>
    <dgm:pt modelId="{4087E8FE-B342-4BF0-8964-ED953A3C5EE7}" type="pres">
      <dgm:prSet presAssocID="{78EF9B00-D86B-4A6F-A382-6FF2EAC8C160}" presName="parenttextcomposite" presStyleCnt="0"/>
      <dgm:spPr/>
    </dgm:pt>
    <dgm:pt modelId="{96F40F57-9625-43B9-8AB2-3BE7557E24C6}" type="pres">
      <dgm:prSet presAssocID="{78EF9B00-D86B-4A6F-A382-6FF2EAC8C160}" presName="parenttext" presStyleLbl="revTx" presStyleIdx="0" presStyleCnt="7">
        <dgm:presLayoutVars>
          <dgm:chMax/>
          <dgm:chPref val="2"/>
          <dgm:bulletEnabled val="1"/>
        </dgm:presLayoutVars>
      </dgm:prSet>
      <dgm:spPr/>
    </dgm:pt>
    <dgm:pt modelId="{CC0C9FD8-1A8A-4801-A191-BE10CB7625C0}" type="pres">
      <dgm:prSet presAssocID="{78EF9B00-D86B-4A6F-A382-6FF2EAC8C160}" presName="parallelogramComposite" presStyleCnt="0"/>
      <dgm:spPr/>
    </dgm:pt>
    <dgm:pt modelId="{6AA770AD-DD70-4C10-87DE-8FFE02898DF6}" type="pres">
      <dgm:prSet presAssocID="{78EF9B00-D86B-4A6F-A382-6FF2EAC8C160}" presName="parallelogram1" presStyleLbl="alignNode1" presStyleIdx="0" presStyleCnt="49"/>
      <dgm:spPr/>
    </dgm:pt>
    <dgm:pt modelId="{A1C259BF-739D-45D3-9FE1-ADA028C25576}" type="pres">
      <dgm:prSet presAssocID="{78EF9B00-D86B-4A6F-A382-6FF2EAC8C160}" presName="parallelogram2" presStyleLbl="alignNode1" presStyleIdx="1" presStyleCnt="49"/>
      <dgm:spPr/>
    </dgm:pt>
    <dgm:pt modelId="{03F467B2-94E0-4788-99A5-03D7BE3057E3}" type="pres">
      <dgm:prSet presAssocID="{78EF9B00-D86B-4A6F-A382-6FF2EAC8C160}" presName="parallelogram3" presStyleLbl="alignNode1" presStyleIdx="2" presStyleCnt="49"/>
      <dgm:spPr/>
    </dgm:pt>
    <dgm:pt modelId="{1BB9A797-8285-479E-A43B-7475CB9A4DBF}" type="pres">
      <dgm:prSet presAssocID="{78EF9B00-D86B-4A6F-A382-6FF2EAC8C160}" presName="parallelogram4" presStyleLbl="alignNode1" presStyleIdx="3" presStyleCnt="49"/>
      <dgm:spPr/>
    </dgm:pt>
    <dgm:pt modelId="{DA2DA290-A709-4A4B-91FE-43F14217DFA3}" type="pres">
      <dgm:prSet presAssocID="{78EF9B00-D86B-4A6F-A382-6FF2EAC8C160}" presName="parallelogram5" presStyleLbl="alignNode1" presStyleIdx="4" presStyleCnt="49"/>
      <dgm:spPr/>
    </dgm:pt>
    <dgm:pt modelId="{E2BD8857-3DFA-4D7B-8633-35BB714024B3}" type="pres">
      <dgm:prSet presAssocID="{78EF9B00-D86B-4A6F-A382-6FF2EAC8C160}" presName="parallelogram6" presStyleLbl="alignNode1" presStyleIdx="5" presStyleCnt="49"/>
      <dgm:spPr/>
    </dgm:pt>
    <dgm:pt modelId="{3D6F55E9-BA7F-4E40-8D68-B1F5C7F6770A}" type="pres">
      <dgm:prSet presAssocID="{78EF9B00-D86B-4A6F-A382-6FF2EAC8C160}" presName="parallelogram7" presStyleLbl="alignNode1" presStyleIdx="6" presStyleCnt="49"/>
      <dgm:spPr/>
    </dgm:pt>
    <dgm:pt modelId="{5B253021-D4B5-4398-9F90-46515E835F2E}" type="pres">
      <dgm:prSet presAssocID="{F4196C73-6D04-4269-B4FA-F8C71F65D111}" presName="sibTrans" presStyleCnt="0"/>
      <dgm:spPr/>
    </dgm:pt>
    <dgm:pt modelId="{9F348B71-8B94-4604-839E-678DE752E5E7}" type="pres">
      <dgm:prSet presAssocID="{FD3510A7-9725-401C-9003-24F23C54C5D3}" presName="parenttextcomposite" presStyleCnt="0"/>
      <dgm:spPr/>
    </dgm:pt>
    <dgm:pt modelId="{6E63C022-D084-4FAC-BF39-FAB27D68EB7D}" type="pres">
      <dgm:prSet presAssocID="{FD3510A7-9725-401C-9003-24F23C54C5D3}" presName="parenttext" presStyleLbl="revTx" presStyleIdx="1" presStyleCnt="7">
        <dgm:presLayoutVars>
          <dgm:chMax/>
          <dgm:chPref val="2"/>
          <dgm:bulletEnabled val="1"/>
        </dgm:presLayoutVars>
      </dgm:prSet>
      <dgm:spPr/>
    </dgm:pt>
    <dgm:pt modelId="{6AAC1520-DA98-470C-BDBE-EC251DBBA314}" type="pres">
      <dgm:prSet presAssocID="{FD3510A7-9725-401C-9003-24F23C54C5D3}" presName="parallelogramComposite" presStyleCnt="0"/>
      <dgm:spPr/>
    </dgm:pt>
    <dgm:pt modelId="{6CDCB272-D46F-4511-B06F-F9D7DD3FF3E4}" type="pres">
      <dgm:prSet presAssocID="{FD3510A7-9725-401C-9003-24F23C54C5D3}" presName="parallelogram1" presStyleLbl="alignNode1" presStyleIdx="7" presStyleCnt="49"/>
      <dgm:spPr/>
    </dgm:pt>
    <dgm:pt modelId="{BC9BB1CD-1423-4CBF-ADCB-F9306E7E4571}" type="pres">
      <dgm:prSet presAssocID="{FD3510A7-9725-401C-9003-24F23C54C5D3}" presName="parallelogram2" presStyleLbl="alignNode1" presStyleIdx="8" presStyleCnt="49"/>
      <dgm:spPr/>
    </dgm:pt>
    <dgm:pt modelId="{2C660FE4-0A66-48D8-8D32-65607F90F4FE}" type="pres">
      <dgm:prSet presAssocID="{FD3510A7-9725-401C-9003-24F23C54C5D3}" presName="parallelogram3" presStyleLbl="alignNode1" presStyleIdx="9" presStyleCnt="49"/>
      <dgm:spPr/>
    </dgm:pt>
    <dgm:pt modelId="{BCEE9717-00A9-44F2-BF36-E65482310064}" type="pres">
      <dgm:prSet presAssocID="{FD3510A7-9725-401C-9003-24F23C54C5D3}" presName="parallelogram4" presStyleLbl="alignNode1" presStyleIdx="10" presStyleCnt="49"/>
      <dgm:spPr/>
    </dgm:pt>
    <dgm:pt modelId="{9966A5D5-7B41-40FF-9454-39894C5441E0}" type="pres">
      <dgm:prSet presAssocID="{FD3510A7-9725-401C-9003-24F23C54C5D3}" presName="parallelogram5" presStyleLbl="alignNode1" presStyleIdx="11" presStyleCnt="49"/>
      <dgm:spPr/>
    </dgm:pt>
    <dgm:pt modelId="{D1FF335A-D91D-4867-B745-711D87840F8E}" type="pres">
      <dgm:prSet presAssocID="{FD3510A7-9725-401C-9003-24F23C54C5D3}" presName="parallelogram6" presStyleLbl="alignNode1" presStyleIdx="12" presStyleCnt="49"/>
      <dgm:spPr/>
    </dgm:pt>
    <dgm:pt modelId="{60C02192-8801-45E1-B8BA-471074F6CA57}" type="pres">
      <dgm:prSet presAssocID="{FD3510A7-9725-401C-9003-24F23C54C5D3}" presName="parallelogram7" presStyleLbl="alignNode1" presStyleIdx="13" presStyleCnt="49"/>
      <dgm:spPr/>
    </dgm:pt>
    <dgm:pt modelId="{EA0220AA-D8D5-4EEC-8B36-2B27F3C36B07}" type="pres">
      <dgm:prSet presAssocID="{5373992D-B819-41D8-A603-75A485374DC3}" presName="sibTrans" presStyleCnt="0"/>
      <dgm:spPr/>
    </dgm:pt>
    <dgm:pt modelId="{1D5B7AD6-E942-48F6-A3E1-58A09E613C4A}" type="pres">
      <dgm:prSet presAssocID="{F3FA446F-C1FE-480A-9C13-9B957E06F240}" presName="parenttextcomposite" presStyleCnt="0"/>
      <dgm:spPr/>
    </dgm:pt>
    <dgm:pt modelId="{E5C5114B-491D-43CA-BC9D-A0E23C1346B1}" type="pres">
      <dgm:prSet presAssocID="{F3FA446F-C1FE-480A-9C13-9B957E06F240}" presName="parenttext" presStyleLbl="revTx" presStyleIdx="2" presStyleCnt="7">
        <dgm:presLayoutVars>
          <dgm:chMax/>
          <dgm:chPref val="2"/>
          <dgm:bulletEnabled val="1"/>
        </dgm:presLayoutVars>
      </dgm:prSet>
      <dgm:spPr/>
    </dgm:pt>
    <dgm:pt modelId="{59910B6F-1AEE-4AE7-85AC-555D28123E28}" type="pres">
      <dgm:prSet presAssocID="{F3FA446F-C1FE-480A-9C13-9B957E06F240}" presName="parallelogramComposite" presStyleCnt="0"/>
      <dgm:spPr/>
    </dgm:pt>
    <dgm:pt modelId="{95EAE8C3-0473-4CF4-80CF-485C68AC877D}" type="pres">
      <dgm:prSet presAssocID="{F3FA446F-C1FE-480A-9C13-9B957E06F240}" presName="parallelogram1" presStyleLbl="alignNode1" presStyleIdx="14" presStyleCnt="49"/>
      <dgm:spPr/>
    </dgm:pt>
    <dgm:pt modelId="{27C72A18-8E1A-40C3-9BAE-5AE006CA446B}" type="pres">
      <dgm:prSet presAssocID="{F3FA446F-C1FE-480A-9C13-9B957E06F240}" presName="parallelogram2" presStyleLbl="alignNode1" presStyleIdx="15" presStyleCnt="49"/>
      <dgm:spPr/>
    </dgm:pt>
    <dgm:pt modelId="{835484EE-E022-4CA2-BFCF-87BAD416C81D}" type="pres">
      <dgm:prSet presAssocID="{F3FA446F-C1FE-480A-9C13-9B957E06F240}" presName="parallelogram3" presStyleLbl="alignNode1" presStyleIdx="16" presStyleCnt="49"/>
      <dgm:spPr/>
    </dgm:pt>
    <dgm:pt modelId="{BD4BA8D7-4373-4FC3-81DD-B69FA2DD4FD8}" type="pres">
      <dgm:prSet presAssocID="{F3FA446F-C1FE-480A-9C13-9B957E06F240}" presName="parallelogram4" presStyleLbl="alignNode1" presStyleIdx="17" presStyleCnt="49"/>
      <dgm:spPr/>
    </dgm:pt>
    <dgm:pt modelId="{31C715E1-D8E3-49E2-A30A-43A956B70DE7}" type="pres">
      <dgm:prSet presAssocID="{F3FA446F-C1FE-480A-9C13-9B957E06F240}" presName="parallelogram5" presStyleLbl="alignNode1" presStyleIdx="18" presStyleCnt="49"/>
      <dgm:spPr/>
    </dgm:pt>
    <dgm:pt modelId="{7CC835ED-BA07-4863-9833-97ABF4391983}" type="pres">
      <dgm:prSet presAssocID="{F3FA446F-C1FE-480A-9C13-9B957E06F240}" presName="parallelogram6" presStyleLbl="alignNode1" presStyleIdx="19" presStyleCnt="49"/>
      <dgm:spPr/>
    </dgm:pt>
    <dgm:pt modelId="{1FC597C2-2B78-4676-AB55-7E4FD926E36A}" type="pres">
      <dgm:prSet presAssocID="{F3FA446F-C1FE-480A-9C13-9B957E06F240}" presName="parallelogram7" presStyleLbl="alignNode1" presStyleIdx="20" presStyleCnt="49"/>
      <dgm:spPr/>
    </dgm:pt>
    <dgm:pt modelId="{17361502-708F-4C91-B732-3022180E5671}" type="pres">
      <dgm:prSet presAssocID="{71E6F17D-7CDA-4116-BCC5-5C3FCC091CDC}" presName="sibTrans" presStyleCnt="0"/>
      <dgm:spPr/>
    </dgm:pt>
    <dgm:pt modelId="{DC728334-1B64-4616-8A5A-7D9DAB4CA743}" type="pres">
      <dgm:prSet presAssocID="{9E8F65BD-AF7B-49BC-916D-F4DB7A60BD8E}" presName="parenttextcomposite" presStyleCnt="0"/>
      <dgm:spPr/>
    </dgm:pt>
    <dgm:pt modelId="{F6483972-C720-4B95-B1E6-F8909B8CC3A7}" type="pres">
      <dgm:prSet presAssocID="{9E8F65BD-AF7B-49BC-916D-F4DB7A60BD8E}" presName="parenttext" presStyleLbl="revTx" presStyleIdx="3" presStyleCnt="7">
        <dgm:presLayoutVars>
          <dgm:chMax/>
          <dgm:chPref val="2"/>
          <dgm:bulletEnabled val="1"/>
        </dgm:presLayoutVars>
      </dgm:prSet>
      <dgm:spPr/>
    </dgm:pt>
    <dgm:pt modelId="{768A8AEB-6EA3-4F74-8AA1-F6B49815D9BC}" type="pres">
      <dgm:prSet presAssocID="{9E8F65BD-AF7B-49BC-916D-F4DB7A60BD8E}" presName="parallelogramComposite" presStyleCnt="0"/>
      <dgm:spPr/>
    </dgm:pt>
    <dgm:pt modelId="{F47DB334-9CF0-41C7-AC9C-7616843C440A}" type="pres">
      <dgm:prSet presAssocID="{9E8F65BD-AF7B-49BC-916D-F4DB7A60BD8E}" presName="parallelogram1" presStyleLbl="alignNode1" presStyleIdx="21" presStyleCnt="49"/>
      <dgm:spPr/>
    </dgm:pt>
    <dgm:pt modelId="{2D752A4E-F0DE-4350-A348-84FC50F09D12}" type="pres">
      <dgm:prSet presAssocID="{9E8F65BD-AF7B-49BC-916D-F4DB7A60BD8E}" presName="parallelogram2" presStyleLbl="alignNode1" presStyleIdx="22" presStyleCnt="49"/>
      <dgm:spPr/>
    </dgm:pt>
    <dgm:pt modelId="{459F5D63-FB59-41DB-9C98-A7E31228E340}" type="pres">
      <dgm:prSet presAssocID="{9E8F65BD-AF7B-49BC-916D-F4DB7A60BD8E}" presName="parallelogram3" presStyleLbl="alignNode1" presStyleIdx="23" presStyleCnt="49"/>
      <dgm:spPr/>
    </dgm:pt>
    <dgm:pt modelId="{198BBE5F-A6B5-41F3-A867-F3039D8B80B6}" type="pres">
      <dgm:prSet presAssocID="{9E8F65BD-AF7B-49BC-916D-F4DB7A60BD8E}" presName="parallelogram4" presStyleLbl="alignNode1" presStyleIdx="24" presStyleCnt="49"/>
      <dgm:spPr/>
    </dgm:pt>
    <dgm:pt modelId="{9E6618C0-1D43-413B-91E5-19C407826DE4}" type="pres">
      <dgm:prSet presAssocID="{9E8F65BD-AF7B-49BC-916D-F4DB7A60BD8E}" presName="parallelogram5" presStyleLbl="alignNode1" presStyleIdx="25" presStyleCnt="49"/>
      <dgm:spPr/>
    </dgm:pt>
    <dgm:pt modelId="{254A59DD-DA91-474A-B6C4-2A2145FD9C14}" type="pres">
      <dgm:prSet presAssocID="{9E8F65BD-AF7B-49BC-916D-F4DB7A60BD8E}" presName="parallelogram6" presStyleLbl="alignNode1" presStyleIdx="26" presStyleCnt="49"/>
      <dgm:spPr/>
    </dgm:pt>
    <dgm:pt modelId="{0414DC4E-B6C5-4496-80BE-9EF7A3266184}" type="pres">
      <dgm:prSet presAssocID="{9E8F65BD-AF7B-49BC-916D-F4DB7A60BD8E}" presName="parallelogram7" presStyleLbl="alignNode1" presStyleIdx="27" presStyleCnt="49"/>
      <dgm:spPr/>
    </dgm:pt>
    <dgm:pt modelId="{DBAF05C1-7D0C-4F62-96EA-65F50B183B7D}" type="pres">
      <dgm:prSet presAssocID="{CF63BBD3-37E9-46AA-90A0-90ED881C3CA1}" presName="sibTrans" presStyleCnt="0"/>
      <dgm:spPr/>
    </dgm:pt>
    <dgm:pt modelId="{FCB98099-DDF7-46EA-A7A5-98C2FFA59773}" type="pres">
      <dgm:prSet presAssocID="{D2037B36-AB9D-48C3-9A8A-33E2A643DCC5}" presName="parenttextcomposite" presStyleCnt="0"/>
      <dgm:spPr/>
    </dgm:pt>
    <dgm:pt modelId="{2777F7BB-5857-46C1-8935-2BF87FE52E66}" type="pres">
      <dgm:prSet presAssocID="{D2037B36-AB9D-48C3-9A8A-33E2A643DCC5}" presName="parenttext" presStyleLbl="revTx" presStyleIdx="4" presStyleCnt="7">
        <dgm:presLayoutVars>
          <dgm:chMax/>
          <dgm:chPref val="2"/>
          <dgm:bulletEnabled val="1"/>
        </dgm:presLayoutVars>
      </dgm:prSet>
      <dgm:spPr/>
    </dgm:pt>
    <dgm:pt modelId="{32EC0214-F5A3-4D94-8D14-CA0EDFE680B5}" type="pres">
      <dgm:prSet presAssocID="{D2037B36-AB9D-48C3-9A8A-33E2A643DCC5}" presName="parallelogramComposite" presStyleCnt="0"/>
      <dgm:spPr/>
    </dgm:pt>
    <dgm:pt modelId="{7B8E8563-2482-4BD4-9735-2E0FDEE21720}" type="pres">
      <dgm:prSet presAssocID="{D2037B36-AB9D-48C3-9A8A-33E2A643DCC5}" presName="parallelogram1" presStyleLbl="alignNode1" presStyleIdx="28" presStyleCnt="49"/>
      <dgm:spPr/>
    </dgm:pt>
    <dgm:pt modelId="{7DABF186-804C-462C-8FC8-9AC4F8B4B52A}" type="pres">
      <dgm:prSet presAssocID="{D2037B36-AB9D-48C3-9A8A-33E2A643DCC5}" presName="parallelogram2" presStyleLbl="alignNode1" presStyleIdx="29" presStyleCnt="49"/>
      <dgm:spPr/>
    </dgm:pt>
    <dgm:pt modelId="{D87DD4E2-F719-417F-96B9-F00A360266AD}" type="pres">
      <dgm:prSet presAssocID="{D2037B36-AB9D-48C3-9A8A-33E2A643DCC5}" presName="parallelogram3" presStyleLbl="alignNode1" presStyleIdx="30" presStyleCnt="49"/>
      <dgm:spPr/>
    </dgm:pt>
    <dgm:pt modelId="{E60EA5E8-DE7E-4937-802C-C23167B6EC48}" type="pres">
      <dgm:prSet presAssocID="{D2037B36-AB9D-48C3-9A8A-33E2A643DCC5}" presName="parallelogram4" presStyleLbl="alignNode1" presStyleIdx="31" presStyleCnt="49"/>
      <dgm:spPr/>
    </dgm:pt>
    <dgm:pt modelId="{ED5ADBC8-F0ED-4CDE-99DA-1E0FE5220A4C}" type="pres">
      <dgm:prSet presAssocID="{D2037B36-AB9D-48C3-9A8A-33E2A643DCC5}" presName="parallelogram5" presStyleLbl="alignNode1" presStyleIdx="32" presStyleCnt="49"/>
      <dgm:spPr/>
    </dgm:pt>
    <dgm:pt modelId="{4CB284E3-8ABE-4705-AB9F-0E19F652E747}" type="pres">
      <dgm:prSet presAssocID="{D2037B36-AB9D-48C3-9A8A-33E2A643DCC5}" presName="parallelogram6" presStyleLbl="alignNode1" presStyleIdx="33" presStyleCnt="49"/>
      <dgm:spPr/>
    </dgm:pt>
    <dgm:pt modelId="{A26E08AD-FF0D-4B81-B522-B50865A477B3}" type="pres">
      <dgm:prSet presAssocID="{D2037B36-AB9D-48C3-9A8A-33E2A643DCC5}" presName="parallelogram7" presStyleLbl="alignNode1" presStyleIdx="34" presStyleCnt="49"/>
      <dgm:spPr/>
    </dgm:pt>
    <dgm:pt modelId="{292A5200-4A49-42F9-8533-B4E3A026290A}" type="pres">
      <dgm:prSet presAssocID="{BA9FE419-78C1-4B01-926C-9A54A3450845}" presName="sibTrans" presStyleCnt="0"/>
      <dgm:spPr/>
    </dgm:pt>
    <dgm:pt modelId="{D5C7B5CB-2D64-47D3-B8EE-C1DE0F6F0207}" type="pres">
      <dgm:prSet presAssocID="{6F9A3487-2E6B-4E5D-B543-DF6B84316735}" presName="parenttextcomposite" presStyleCnt="0"/>
      <dgm:spPr/>
    </dgm:pt>
    <dgm:pt modelId="{B4ADE1AD-4F31-4981-BF49-DBE06F17FAA9}" type="pres">
      <dgm:prSet presAssocID="{6F9A3487-2E6B-4E5D-B543-DF6B84316735}" presName="parenttext" presStyleLbl="revTx" presStyleIdx="5" presStyleCnt="7">
        <dgm:presLayoutVars>
          <dgm:chMax/>
          <dgm:chPref val="2"/>
          <dgm:bulletEnabled val="1"/>
        </dgm:presLayoutVars>
      </dgm:prSet>
      <dgm:spPr/>
    </dgm:pt>
    <dgm:pt modelId="{56391566-8F7D-4A4F-8B81-6A9625D570ED}" type="pres">
      <dgm:prSet presAssocID="{6F9A3487-2E6B-4E5D-B543-DF6B84316735}" presName="parallelogramComposite" presStyleCnt="0"/>
      <dgm:spPr/>
    </dgm:pt>
    <dgm:pt modelId="{50334BCD-5251-4DA2-9E08-AC74262678BE}" type="pres">
      <dgm:prSet presAssocID="{6F9A3487-2E6B-4E5D-B543-DF6B84316735}" presName="parallelogram1" presStyleLbl="alignNode1" presStyleIdx="35" presStyleCnt="49"/>
      <dgm:spPr/>
    </dgm:pt>
    <dgm:pt modelId="{21CCE11B-242D-4373-A7EB-2653BEB5615B}" type="pres">
      <dgm:prSet presAssocID="{6F9A3487-2E6B-4E5D-B543-DF6B84316735}" presName="parallelogram2" presStyleLbl="alignNode1" presStyleIdx="36" presStyleCnt="49"/>
      <dgm:spPr/>
    </dgm:pt>
    <dgm:pt modelId="{9BC151D5-5F61-4210-823A-732068DA9908}" type="pres">
      <dgm:prSet presAssocID="{6F9A3487-2E6B-4E5D-B543-DF6B84316735}" presName="parallelogram3" presStyleLbl="alignNode1" presStyleIdx="37" presStyleCnt="49"/>
      <dgm:spPr/>
    </dgm:pt>
    <dgm:pt modelId="{55A26515-730D-40C4-8D44-CC3DC56E02FE}" type="pres">
      <dgm:prSet presAssocID="{6F9A3487-2E6B-4E5D-B543-DF6B84316735}" presName="parallelogram4" presStyleLbl="alignNode1" presStyleIdx="38" presStyleCnt="49"/>
      <dgm:spPr/>
    </dgm:pt>
    <dgm:pt modelId="{ED25FAB2-3370-495B-A4A6-8A0E06ABA3CE}" type="pres">
      <dgm:prSet presAssocID="{6F9A3487-2E6B-4E5D-B543-DF6B84316735}" presName="parallelogram5" presStyleLbl="alignNode1" presStyleIdx="39" presStyleCnt="49"/>
      <dgm:spPr/>
    </dgm:pt>
    <dgm:pt modelId="{36A434F9-3799-4F84-BB33-4C16FCF0A8D4}" type="pres">
      <dgm:prSet presAssocID="{6F9A3487-2E6B-4E5D-B543-DF6B84316735}" presName="parallelogram6" presStyleLbl="alignNode1" presStyleIdx="40" presStyleCnt="49"/>
      <dgm:spPr/>
    </dgm:pt>
    <dgm:pt modelId="{CE27CE4A-2160-447D-8DA3-C385D5FDD3BC}" type="pres">
      <dgm:prSet presAssocID="{6F9A3487-2E6B-4E5D-B543-DF6B84316735}" presName="parallelogram7" presStyleLbl="alignNode1" presStyleIdx="41" presStyleCnt="49"/>
      <dgm:spPr/>
    </dgm:pt>
    <dgm:pt modelId="{5310771E-E0E4-4752-9615-DC52BE6EED16}" type="pres">
      <dgm:prSet presAssocID="{CC49A725-3E9D-4738-A810-779A39719FA0}" presName="sibTrans" presStyleCnt="0"/>
      <dgm:spPr/>
    </dgm:pt>
    <dgm:pt modelId="{4E5B9B94-E2EC-4F83-A460-E1921782F775}" type="pres">
      <dgm:prSet presAssocID="{BDFE0535-9069-4301-B29A-D1AF72EBA4B2}" presName="parenttextcomposite" presStyleCnt="0"/>
      <dgm:spPr/>
    </dgm:pt>
    <dgm:pt modelId="{C4F4464E-65D3-4DC6-8723-6D265CA704F9}" type="pres">
      <dgm:prSet presAssocID="{BDFE0535-9069-4301-B29A-D1AF72EBA4B2}" presName="parenttext" presStyleLbl="revTx" presStyleIdx="6" presStyleCnt="7">
        <dgm:presLayoutVars>
          <dgm:chMax/>
          <dgm:chPref val="2"/>
          <dgm:bulletEnabled val="1"/>
        </dgm:presLayoutVars>
      </dgm:prSet>
      <dgm:spPr/>
    </dgm:pt>
    <dgm:pt modelId="{28D75187-FF83-47CB-92C4-7F70C407A2E6}" type="pres">
      <dgm:prSet presAssocID="{BDFE0535-9069-4301-B29A-D1AF72EBA4B2}" presName="parallelogramComposite" presStyleCnt="0"/>
      <dgm:spPr/>
    </dgm:pt>
    <dgm:pt modelId="{3E97505A-43AF-425A-904F-A2AACA96ABA6}" type="pres">
      <dgm:prSet presAssocID="{BDFE0535-9069-4301-B29A-D1AF72EBA4B2}" presName="parallelogram1" presStyleLbl="alignNode1" presStyleIdx="42" presStyleCnt="49"/>
      <dgm:spPr/>
    </dgm:pt>
    <dgm:pt modelId="{902B9335-C4D1-4F1F-807D-190D728DBADD}" type="pres">
      <dgm:prSet presAssocID="{BDFE0535-9069-4301-B29A-D1AF72EBA4B2}" presName="parallelogram2" presStyleLbl="alignNode1" presStyleIdx="43" presStyleCnt="49"/>
      <dgm:spPr/>
    </dgm:pt>
    <dgm:pt modelId="{0F66EEDB-C60B-48DA-AFAC-6C701EA0A151}" type="pres">
      <dgm:prSet presAssocID="{BDFE0535-9069-4301-B29A-D1AF72EBA4B2}" presName="parallelogram3" presStyleLbl="alignNode1" presStyleIdx="44" presStyleCnt="49"/>
      <dgm:spPr/>
    </dgm:pt>
    <dgm:pt modelId="{30B34AE2-60F6-4085-9B10-89CCC3F34B85}" type="pres">
      <dgm:prSet presAssocID="{BDFE0535-9069-4301-B29A-D1AF72EBA4B2}" presName="parallelogram4" presStyleLbl="alignNode1" presStyleIdx="45" presStyleCnt="49"/>
      <dgm:spPr/>
    </dgm:pt>
    <dgm:pt modelId="{A4EB0BD4-FB1E-431F-80A7-958524C51BB7}" type="pres">
      <dgm:prSet presAssocID="{BDFE0535-9069-4301-B29A-D1AF72EBA4B2}" presName="parallelogram5" presStyleLbl="alignNode1" presStyleIdx="46" presStyleCnt="49"/>
      <dgm:spPr/>
    </dgm:pt>
    <dgm:pt modelId="{2279FA88-AE44-41DB-BAE9-B5467B98B5DA}" type="pres">
      <dgm:prSet presAssocID="{BDFE0535-9069-4301-B29A-D1AF72EBA4B2}" presName="parallelogram6" presStyleLbl="alignNode1" presStyleIdx="47" presStyleCnt="49"/>
      <dgm:spPr/>
    </dgm:pt>
    <dgm:pt modelId="{3ABD02C6-E24F-4E19-8DA1-8CB49E1BFDA6}" type="pres">
      <dgm:prSet presAssocID="{BDFE0535-9069-4301-B29A-D1AF72EBA4B2}" presName="parallelogram7" presStyleLbl="alignNode1" presStyleIdx="48" presStyleCnt="49"/>
      <dgm:spPr/>
    </dgm:pt>
  </dgm:ptLst>
  <dgm:cxnLst>
    <dgm:cxn modelId="{71686614-8D72-470F-9988-B3A5A20F71A3}" srcId="{C7891168-AA06-4785-8953-56556D8DB1C0}" destId="{D2037B36-AB9D-48C3-9A8A-33E2A643DCC5}" srcOrd="4" destOrd="0" parTransId="{B7161500-B92E-40E3-95FE-F9D6A91C70F0}" sibTransId="{BA9FE419-78C1-4B01-926C-9A54A3450845}"/>
    <dgm:cxn modelId="{E2EF7B14-1E2D-49C3-940F-465EB1AE1C26}" srcId="{C7891168-AA06-4785-8953-56556D8DB1C0}" destId="{FD3510A7-9725-401C-9003-24F23C54C5D3}" srcOrd="1" destOrd="0" parTransId="{792F3273-5178-40F6-AC7E-0728DB34F614}" sibTransId="{5373992D-B819-41D8-A603-75A485374DC3}"/>
    <dgm:cxn modelId="{520F4C1C-EF3D-407F-BEC3-F538F57B09FD}" type="presOf" srcId="{D2037B36-AB9D-48C3-9A8A-33E2A643DCC5}" destId="{2777F7BB-5857-46C1-8935-2BF87FE52E66}" srcOrd="0" destOrd="0" presId="urn:microsoft.com/office/officeart/2008/layout/VerticalAccentList"/>
    <dgm:cxn modelId="{6DAB2F29-A5DF-42BB-9EAD-C02AC4AB9089}" type="presOf" srcId="{78EF9B00-D86B-4A6F-A382-6FF2EAC8C160}" destId="{96F40F57-9625-43B9-8AB2-3BE7557E24C6}" srcOrd="0" destOrd="0" presId="urn:microsoft.com/office/officeart/2008/layout/VerticalAccentList"/>
    <dgm:cxn modelId="{59B07237-C09A-4C29-8ECF-35FB1B2E32FA}" srcId="{C7891168-AA06-4785-8953-56556D8DB1C0}" destId="{F3FA446F-C1FE-480A-9C13-9B957E06F240}" srcOrd="2" destOrd="0" parTransId="{ECDB4D0D-52C0-41B3-901E-588450EF37D2}" sibTransId="{71E6F17D-7CDA-4116-BCC5-5C3FCC091CDC}"/>
    <dgm:cxn modelId="{839A814B-C60A-4F46-9736-3D4C573E19D1}" srcId="{C7891168-AA06-4785-8953-56556D8DB1C0}" destId="{78EF9B00-D86B-4A6F-A382-6FF2EAC8C160}" srcOrd="0" destOrd="0" parTransId="{05C35197-3043-4217-BB21-D3A388D57C8B}" sibTransId="{F4196C73-6D04-4269-B4FA-F8C71F65D111}"/>
    <dgm:cxn modelId="{3FFA806F-F207-4BE3-96C8-BB29536E3914}" type="presOf" srcId="{FD3510A7-9725-401C-9003-24F23C54C5D3}" destId="{6E63C022-D084-4FAC-BF39-FAB27D68EB7D}" srcOrd="0" destOrd="0" presId="urn:microsoft.com/office/officeart/2008/layout/VerticalAccentList"/>
    <dgm:cxn modelId="{11099572-5D92-496F-BF5B-3754C24AD0BE}" srcId="{C7891168-AA06-4785-8953-56556D8DB1C0}" destId="{BDFE0535-9069-4301-B29A-D1AF72EBA4B2}" srcOrd="6" destOrd="0" parTransId="{6AF1384F-5C08-4E26-8F19-C3C38CD2AEF1}" sibTransId="{E91736DA-CD3C-400C-8C0A-35F32EDF5D4F}"/>
    <dgm:cxn modelId="{AB439A7F-9FF1-49A5-8AE7-669990C2F2D2}" srcId="{C7891168-AA06-4785-8953-56556D8DB1C0}" destId="{6F9A3487-2E6B-4E5D-B543-DF6B84316735}" srcOrd="5" destOrd="0" parTransId="{6A53BB6C-0B1E-471D-8DA3-A662087CC9A6}" sibTransId="{CC49A725-3E9D-4738-A810-779A39719FA0}"/>
    <dgm:cxn modelId="{1232579B-6311-42D9-BD5D-BA6D1C905DA2}" type="presOf" srcId="{C7891168-AA06-4785-8953-56556D8DB1C0}" destId="{1A5935FD-2003-4653-8759-825A3CC7FD2A}" srcOrd="0" destOrd="0" presId="urn:microsoft.com/office/officeart/2008/layout/VerticalAccentList"/>
    <dgm:cxn modelId="{AAE836A0-9037-49E5-A7D8-9426D2162356}" type="presOf" srcId="{BDFE0535-9069-4301-B29A-D1AF72EBA4B2}" destId="{C4F4464E-65D3-4DC6-8723-6D265CA704F9}" srcOrd="0" destOrd="0" presId="urn:microsoft.com/office/officeart/2008/layout/VerticalAccentList"/>
    <dgm:cxn modelId="{533604B5-2BA0-4817-8F84-9E614B1E3397}" type="presOf" srcId="{9E8F65BD-AF7B-49BC-916D-F4DB7A60BD8E}" destId="{F6483972-C720-4B95-B1E6-F8909B8CC3A7}" srcOrd="0" destOrd="0" presId="urn:microsoft.com/office/officeart/2008/layout/VerticalAccentList"/>
    <dgm:cxn modelId="{BF3A0DB6-558A-48B8-AD21-92FEA7D538BB}" srcId="{C7891168-AA06-4785-8953-56556D8DB1C0}" destId="{9E8F65BD-AF7B-49BC-916D-F4DB7A60BD8E}" srcOrd="3" destOrd="0" parTransId="{7190A6F3-DE5A-4E73-9CCC-4938B5B959B7}" sibTransId="{CF63BBD3-37E9-46AA-90A0-90ED881C3CA1}"/>
    <dgm:cxn modelId="{3AAF71B7-D90C-4BEC-9159-1ED9905F5A4A}" type="presOf" srcId="{F3FA446F-C1FE-480A-9C13-9B957E06F240}" destId="{E5C5114B-491D-43CA-BC9D-A0E23C1346B1}" srcOrd="0" destOrd="0" presId="urn:microsoft.com/office/officeart/2008/layout/VerticalAccentList"/>
    <dgm:cxn modelId="{0DD12EC4-4FB9-48A1-931A-7A29F40EEE53}" type="presOf" srcId="{6F9A3487-2E6B-4E5D-B543-DF6B84316735}" destId="{B4ADE1AD-4F31-4981-BF49-DBE06F17FAA9}" srcOrd="0" destOrd="0" presId="urn:microsoft.com/office/officeart/2008/layout/VerticalAccentList"/>
    <dgm:cxn modelId="{0CB76180-BAA6-4ECF-99E7-238AFC89C6F7}" type="presParOf" srcId="{1A5935FD-2003-4653-8759-825A3CC7FD2A}" destId="{4087E8FE-B342-4BF0-8964-ED953A3C5EE7}" srcOrd="0" destOrd="0" presId="urn:microsoft.com/office/officeart/2008/layout/VerticalAccentList"/>
    <dgm:cxn modelId="{ED25159F-51F3-4327-901E-FCEC23B3BABE}" type="presParOf" srcId="{4087E8FE-B342-4BF0-8964-ED953A3C5EE7}" destId="{96F40F57-9625-43B9-8AB2-3BE7557E24C6}" srcOrd="0" destOrd="0" presId="urn:microsoft.com/office/officeart/2008/layout/VerticalAccentList"/>
    <dgm:cxn modelId="{C4E0289B-FF6B-437B-81F2-1C26907C3132}" type="presParOf" srcId="{1A5935FD-2003-4653-8759-825A3CC7FD2A}" destId="{CC0C9FD8-1A8A-4801-A191-BE10CB7625C0}" srcOrd="1" destOrd="0" presId="urn:microsoft.com/office/officeart/2008/layout/VerticalAccentList"/>
    <dgm:cxn modelId="{8C965186-A6E1-443C-BECD-8685E6DE047A}" type="presParOf" srcId="{CC0C9FD8-1A8A-4801-A191-BE10CB7625C0}" destId="{6AA770AD-DD70-4C10-87DE-8FFE02898DF6}" srcOrd="0" destOrd="0" presId="urn:microsoft.com/office/officeart/2008/layout/VerticalAccentList"/>
    <dgm:cxn modelId="{C7D85D65-89BA-417D-B3A5-35A0595F8733}" type="presParOf" srcId="{CC0C9FD8-1A8A-4801-A191-BE10CB7625C0}" destId="{A1C259BF-739D-45D3-9FE1-ADA028C25576}" srcOrd="1" destOrd="0" presId="urn:microsoft.com/office/officeart/2008/layout/VerticalAccentList"/>
    <dgm:cxn modelId="{8EAE75AF-FDBC-42AB-942A-AF7A4871945B}" type="presParOf" srcId="{CC0C9FD8-1A8A-4801-A191-BE10CB7625C0}" destId="{03F467B2-94E0-4788-99A5-03D7BE3057E3}" srcOrd="2" destOrd="0" presId="urn:microsoft.com/office/officeart/2008/layout/VerticalAccentList"/>
    <dgm:cxn modelId="{06BE7EC7-9EA2-4ADB-B533-68A933585EC9}" type="presParOf" srcId="{CC0C9FD8-1A8A-4801-A191-BE10CB7625C0}" destId="{1BB9A797-8285-479E-A43B-7475CB9A4DBF}" srcOrd="3" destOrd="0" presId="urn:microsoft.com/office/officeart/2008/layout/VerticalAccentList"/>
    <dgm:cxn modelId="{4FE4B41D-5F47-40DC-AAB3-EDEA78D315AA}" type="presParOf" srcId="{CC0C9FD8-1A8A-4801-A191-BE10CB7625C0}" destId="{DA2DA290-A709-4A4B-91FE-43F14217DFA3}" srcOrd="4" destOrd="0" presId="urn:microsoft.com/office/officeart/2008/layout/VerticalAccentList"/>
    <dgm:cxn modelId="{EC3316E1-B848-486E-BAAB-F9CF14F760B8}" type="presParOf" srcId="{CC0C9FD8-1A8A-4801-A191-BE10CB7625C0}" destId="{E2BD8857-3DFA-4D7B-8633-35BB714024B3}" srcOrd="5" destOrd="0" presId="urn:microsoft.com/office/officeart/2008/layout/VerticalAccentList"/>
    <dgm:cxn modelId="{540F0C48-1F1C-44C5-B3E8-AEA27C64FDAB}" type="presParOf" srcId="{CC0C9FD8-1A8A-4801-A191-BE10CB7625C0}" destId="{3D6F55E9-BA7F-4E40-8D68-B1F5C7F6770A}" srcOrd="6" destOrd="0" presId="urn:microsoft.com/office/officeart/2008/layout/VerticalAccentList"/>
    <dgm:cxn modelId="{F4E3E7B5-750B-492F-8409-F02D43E03856}" type="presParOf" srcId="{1A5935FD-2003-4653-8759-825A3CC7FD2A}" destId="{5B253021-D4B5-4398-9F90-46515E835F2E}" srcOrd="2" destOrd="0" presId="urn:microsoft.com/office/officeart/2008/layout/VerticalAccentList"/>
    <dgm:cxn modelId="{B62E7F11-8CD5-41BE-BD5F-9C6C317D1466}" type="presParOf" srcId="{1A5935FD-2003-4653-8759-825A3CC7FD2A}" destId="{9F348B71-8B94-4604-839E-678DE752E5E7}" srcOrd="3" destOrd="0" presId="urn:microsoft.com/office/officeart/2008/layout/VerticalAccentList"/>
    <dgm:cxn modelId="{CD45304C-9FE9-492D-AED3-0CB77A7442DD}" type="presParOf" srcId="{9F348B71-8B94-4604-839E-678DE752E5E7}" destId="{6E63C022-D084-4FAC-BF39-FAB27D68EB7D}" srcOrd="0" destOrd="0" presId="urn:microsoft.com/office/officeart/2008/layout/VerticalAccentList"/>
    <dgm:cxn modelId="{84A302FF-5108-426D-9DB1-9856AEBD307D}" type="presParOf" srcId="{1A5935FD-2003-4653-8759-825A3CC7FD2A}" destId="{6AAC1520-DA98-470C-BDBE-EC251DBBA314}" srcOrd="4" destOrd="0" presId="urn:microsoft.com/office/officeart/2008/layout/VerticalAccentList"/>
    <dgm:cxn modelId="{9BD4C60E-CC6C-48BD-AF29-990B71C50387}" type="presParOf" srcId="{6AAC1520-DA98-470C-BDBE-EC251DBBA314}" destId="{6CDCB272-D46F-4511-B06F-F9D7DD3FF3E4}" srcOrd="0" destOrd="0" presId="urn:microsoft.com/office/officeart/2008/layout/VerticalAccentList"/>
    <dgm:cxn modelId="{F7864451-670E-44C7-AE0F-65B0086BD564}" type="presParOf" srcId="{6AAC1520-DA98-470C-BDBE-EC251DBBA314}" destId="{BC9BB1CD-1423-4CBF-ADCB-F9306E7E4571}" srcOrd="1" destOrd="0" presId="urn:microsoft.com/office/officeart/2008/layout/VerticalAccentList"/>
    <dgm:cxn modelId="{089D5D05-B993-421E-B8A9-5DCC019AAB71}" type="presParOf" srcId="{6AAC1520-DA98-470C-BDBE-EC251DBBA314}" destId="{2C660FE4-0A66-48D8-8D32-65607F90F4FE}" srcOrd="2" destOrd="0" presId="urn:microsoft.com/office/officeart/2008/layout/VerticalAccentList"/>
    <dgm:cxn modelId="{B60926CC-65FC-404E-8CCD-F30B1BD4A2F3}" type="presParOf" srcId="{6AAC1520-DA98-470C-BDBE-EC251DBBA314}" destId="{BCEE9717-00A9-44F2-BF36-E65482310064}" srcOrd="3" destOrd="0" presId="urn:microsoft.com/office/officeart/2008/layout/VerticalAccentList"/>
    <dgm:cxn modelId="{7B636D7B-58BF-44D4-9773-48B8A3D034B6}" type="presParOf" srcId="{6AAC1520-DA98-470C-BDBE-EC251DBBA314}" destId="{9966A5D5-7B41-40FF-9454-39894C5441E0}" srcOrd="4" destOrd="0" presId="urn:microsoft.com/office/officeart/2008/layout/VerticalAccentList"/>
    <dgm:cxn modelId="{CA7045A2-993D-43B2-B60D-3BFDFC3B94CD}" type="presParOf" srcId="{6AAC1520-DA98-470C-BDBE-EC251DBBA314}" destId="{D1FF335A-D91D-4867-B745-711D87840F8E}" srcOrd="5" destOrd="0" presId="urn:microsoft.com/office/officeart/2008/layout/VerticalAccentList"/>
    <dgm:cxn modelId="{9323137D-1F85-4104-9A63-2079DDFC7DAC}" type="presParOf" srcId="{6AAC1520-DA98-470C-BDBE-EC251DBBA314}" destId="{60C02192-8801-45E1-B8BA-471074F6CA57}" srcOrd="6" destOrd="0" presId="urn:microsoft.com/office/officeart/2008/layout/VerticalAccentList"/>
    <dgm:cxn modelId="{9102D98B-1652-46F5-8A02-BB5C77531B1B}" type="presParOf" srcId="{1A5935FD-2003-4653-8759-825A3CC7FD2A}" destId="{EA0220AA-D8D5-4EEC-8B36-2B27F3C36B07}" srcOrd="5" destOrd="0" presId="urn:microsoft.com/office/officeart/2008/layout/VerticalAccentList"/>
    <dgm:cxn modelId="{68E18B7F-2E46-4AA0-A405-6B9557F909A6}" type="presParOf" srcId="{1A5935FD-2003-4653-8759-825A3CC7FD2A}" destId="{1D5B7AD6-E942-48F6-A3E1-58A09E613C4A}" srcOrd="6" destOrd="0" presId="urn:microsoft.com/office/officeart/2008/layout/VerticalAccentList"/>
    <dgm:cxn modelId="{BF9099D8-16C7-4A25-B097-E2978FED0242}" type="presParOf" srcId="{1D5B7AD6-E942-48F6-A3E1-58A09E613C4A}" destId="{E5C5114B-491D-43CA-BC9D-A0E23C1346B1}" srcOrd="0" destOrd="0" presId="urn:microsoft.com/office/officeart/2008/layout/VerticalAccentList"/>
    <dgm:cxn modelId="{9C76CD5E-7BFC-4E2F-A31A-A0D0ECBD57AC}" type="presParOf" srcId="{1A5935FD-2003-4653-8759-825A3CC7FD2A}" destId="{59910B6F-1AEE-4AE7-85AC-555D28123E28}" srcOrd="7" destOrd="0" presId="urn:microsoft.com/office/officeart/2008/layout/VerticalAccentList"/>
    <dgm:cxn modelId="{6EA7BDAE-EAEB-4F66-A2D7-9D4C316B136D}" type="presParOf" srcId="{59910B6F-1AEE-4AE7-85AC-555D28123E28}" destId="{95EAE8C3-0473-4CF4-80CF-485C68AC877D}" srcOrd="0" destOrd="0" presId="urn:microsoft.com/office/officeart/2008/layout/VerticalAccentList"/>
    <dgm:cxn modelId="{EE096878-888E-4024-A3A8-8CAE3829CFB9}" type="presParOf" srcId="{59910B6F-1AEE-4AE7-85AC-555D28123E28}" destId="{27C72A18-8E1A-40C3-9BAE-5AE006CA446B}" srcOrd="1" destOrd="0" presId="urn:microsoft.com/office/officeart/2008/layout/VerticalAccentList"/>
    <dgm:cxn modelId="{18F166C4-C3CB-450B-AEF2-563405529BF4}" type="presParOf" srcId="{59910B6F-1AEE-4AE7-85AC-555D28123E28}" destId="{835484EE-E022-4CA2-BFCF-87BAD416C81D}" srcOrd="2" destOrd="0" presId="urn:microsoft.com/office/officeart/2008/layout/VerticalAccentList"/>
    <dgm:cxn modelId="{6416B137-3E41-4426-B26E-E56B0A821E06}" type="presParOf" srcId="{59910B6F-1AEE-4AE7-85AC-555D28123E28}" destId="{BD4BA8D7-4373-4FC3-81DD-B69FA2DD4FD8}" srcOrd="3" destOrd="0" presId="urn:microsoft.com/office/officeart/2008/layout/VerticalAccentList"/>
    <dgm:cxn modelId="{78354160-88F8-44FC-928E-CDF52D0A1157}" type="presParOf" srcId="{59910B6F-1AEE-4AE7-85AC-555D28123E28}" destId="{31C715E1-D8E3-49E2-A30A-43A956B70DE7}" srcOrd="4" destOrd="0" presId="urn:microsoft.com/office/officeart/2008/layout/VerticalAccentList"/>
    <dgm:cxn modelId="{AB0427A6-F768-4D04-8CCF-3071E63AE2CD}" type="presParOf" srcId="{59910B6F-1AEE-4AE7-85AC-555D28123E28}" destId="{7CC835ED-BA07-4863-9833-97ABF4391983}" srcOrd="5" destOrd="0" presId="urn:microsoft.com/office/officeart/2008/layout/VerticalAccentList"/>
    <dgm:cxn modelId="{4D1C1717-E2B4-4F2A-8CF3-C54FCBEC4DAD}" type="presParOf" srcId="{59910B6F-1AEE-4AE7-85AC-555D28123E28}" destId="{1FC597C2-2B78-4676-AB55-7E4FD926E36A}" srcOrd="6" destOrd="0" presId="urn:microsoft.com/office/officeart/2008/layout/VerticalAccentList"/>
    <dgm:cxn modelId="{EA1454F2-8131-4BBD-83BA-B5DA62540D0C}" type="presParOf" srcId="{1A5935FD-2003-4653-8759-825A3CC7FD2A}" destId="{17361502-708F-4C91-B732-3022180E5671}" srcOrd="8" destOrd="0" presId="urn:microsoft.com/office/officeart/2008/layout/VerticalAccentList"/>
    <dgm:cxn modelId="{6B9D4325-9D89-4CCB-8573-E2DC21C7B364}" type="presParOf" srcId="{1A5935FD-2003-4653-8759-825A3CC7FD2A}" destId="{DC728334-1B64-4616-8A5A-7D9DAB4CA743}" srcOrd="9" destOrd="0" presId="urn:microsoft.com/office/officeart/2008/layout/VerticalAccentList"/>
    <dgm:cxn modelId="{9603CED7-1F6D-4EF4-9F72-3CDB007E7E52}" type="presParOf" srcId="{DC728334-1B64-4616-8A5A-7D9DAB4CA743}" destId="{F6483972-C720-4B95-B1E6-F8909B8CC3A7}" srcOrd="0" destOrd="0" presId="urn:microsoft.com/office/officeart/2008/layout/VerticalAccentList"/>
    <dgm:cxn modelId="{56B73564-4E03-467A-ABD6-B60CA1965615}" type="presParOf" srcId="{1A5935FD-2003-4653-8759-825A3CC7FD2A}" destId="{768A8AEB-6EA3-4F74-8AA1-F6B49815D9BC}" srcOrd="10" destOrd="0" presId="urn:microsoft.com/office/officeart/2008/layout/VerticalAccentList"/>
    <dgm:cxn modelId="{47136E0F-E621-4D69-96FD-D9D6BDBEA6E4}" type="presParOf" srcId="{768A8AEB-6EA3-4F74-8AA1-F6B49815D9BC}" destId="{F47DB334-9CF0-41C7-AC9C-7616843C440A}" srcOrd="0" destOrd="0" presId="urn:microsoft.com/office/officeart/2008/layout/VerticalAccentList"/>
    <dgm:cxn modelId="{9DDF9957-1314-4AE3-A023-D805091BE7BB}" type="presParOf" srcId="{768A8AEB-6EA3-4F74-8AA1-F6B49815D9BC}" destId="{2D752A4E-F0DE-4350-A348-84FC50F09D12}" srcOrd="1" destOrd="0" presId="urn:microsoft.com/office/officeart/2008/layout/VerticalAccentList"/>
    <dgm:cxn modelId="{BC786D4E-3E81-4406-9D1D-1D18FEAD125C}" type="presParOf" srcId="{768A8AEB-6EA3-4F74-8AA1-F6B49815D9BC}" destId="{459F5D63-FB59-41DB-9C98-A7E31228E340}" srcOrd="2" destOrd="0" presId="urn:microsoft.com/office/officeart/2008/layout/VerticalAccentList"/>
    <dgm:cxn modelId="{E750AA80-37B1-476A-A65F-970E05FFC5AF}" type="presParOf" srcId="{768A8AEB-6EA3-4F74-8AA1-F6B49815D9BC}" destId="{198BBE5F-A6B5-41F3-A867-F3039D8B80B6}" srcOrd="3" destOrd="0" presId="urn:microsoft.com/office/officeart/2008/layout/VerticalAccentList"/>
    <dgm:cxn modelId="{6A1EB8F3-651C-42C8-AFFC-7A1395836A93}" type="presParOf" srcId="{768A8AEB-6EA3-4F74-8AA1-F6B49815D9BC}" destId="{9E6618C0-1D43-413B-91E5-19C407826DE4}" srcOrd="4" destOrd="0" presId="urn:microsoft.com/office/officeart/2008/layout/VerticalAccentList"/>
    <dgm:cxn modelId="{D680CC44-09FC-410C-A71C-742FDAA3DE3A}" type="presParOf" srcId="{768A8AEB-6EA3-4F74-8AA1-F6B49815D9BC}" destId="{254A59DD-DA91-474A-B6C4-2A2145FD9C14}" srcOrd="5" destOrd="0" presId="urn:microsoft.com/office/officeart/2008/layout/VerticalAccentList"/>
    <dgm:cxn modelId="{070C73C7-92F2-4AC0-BB96-71779AB3C3C4}" type="presParOf" srcId="{768A8AEB-6EA3-4F74-8AA1-F6B49815D9BC}" destId="{0414DC4E-B6C5-4496-80BE-9EF7A3266184}" srcOrd="6" destOrd="0" presId="urn:microsoft.com/office/officeart/2008/layout/VerticalAccentList"/>
    <dgm:cxn modelId="{D53975BD-B84A-4EDF-A548-A3D2351C5A5E}" type="presParOf" srcId="{1A5935FD-2003-4653-8759-825A3CC7FD2A}" destId="{DBAF05C1-7D0C-4F62-96EA-65F50B183B7D}" srcOrd="11" destOrd="0" presId="urn:microsoft.com/office/officeart/2008/layout/VerticalAccentList"/>
    <dgm:cxn modelId="{26BB660C-8CCC-478D-8D43-47CC258B0FCF}" type="presParOf" srcId="{1A5935FD-2003-4653-8759-825A3CC7FD2A}" destId="{FCB98099-DDF7-46EA-A7A5-98C2FFA59773}" srcOrd="12" destOrd="0" presId="urn:microsoft.com/office/officeart/2008/layout/VerticalAccentList"/>
    <dgm:cxn modelId="{39E8AD98-C4C6-4839-80CE-C28A5D8DFE17}" type="presParOf" srcId="{FCB98099-DDF7-46EA-A7A5-98C2FFA59773}" destId="{2777F7BB-5857-46C1-8935-2BF87FE52E66}" srcOrd="0" destOrd="0" presId="urn:microsoft.com/office/officeart/2008/layout/VerticalAccentList"/>
    <dgm:cxn modelId="{3CDF6625-A014-43B3-9869-57FB3613EBA2}" type="presParOf" srcId="{1A5935FD-2003-4653-8759-825A3CC7FD2A}" destId="{32EC0214-F5A3-4D94-8D14-CA0EDFE680B5}" srcOrd="13" destOrd="0" presId="urn:microsoft.com/office/officeart/2008/layout/VerticalAccentList"/>
    <dgm:cxn modelId="{400BB94C-BFD0-441B-B114-7ACB05DD7418}" type="presParOf" srcId="{32EC0214-F5A3-4D94-8D14-CA0EDFE680B5}" destId="{7B8E8563-2482-4BD4-9735-2E0FDEE21720}" srcOrd="0" destOrd="0" presId="urn:microsoft.com/office/officeart/2008/layout/VerticalAccentList"/>
    <dgm:cxn modelId="{BD346B2F-2D79-4F17-9D28-93688F53DAC0}" type="presParOf" srcId="{32EC0214-F5A3-4D94-8D14-CA0EDFE680B5}" destId="{7DABF186-804C-462C-8FC8-9AC4F8B4B52A}" srcOrd="1" destOrd="0" presId="urn:microsoft.com/office/officeart/2008/layout/VerticalAccentList"/>
    <dgm:cxn modelId="{4D9BC82D-24BD-4F2F-B562-478A8C090F89}" type="presParOf" srcId="{32EC0214-F5A3-4D94-8D14-CA0EDFE680B5}" destId="{D87DD4E2-F719-417F-96B9-F00A360266AD}" srcOrd="2" destOrd="0" presId="urn:microsoft.com/office/officeart/2008/layout/VerticalAccentList"/>
    <dgm:cxn modelId="{4C220B19-D5C9-4C1A-9729-BBBB64BAF4D2}" type="presParOf" srcId="{32EC0214-F5A3-4D94-8D14-CA0EDFE680B5}" destId="{E60EA5E8-DE7E-4937-802C-C23167B6EC48}" srcOrd="3" destOrd="0" presId="urn:microsoft.com/office/officeart/2008/layout/VerticalAccentList"/>
    <dgm:cxn modelId="{A807B57E-7AEF-47E3-ABCB-001D519F23B0}" type="presParOf" srcId="{32EC0214-F5A3-4D94-8D14-CA0EDFE680B5}" destId="{ED5ADBC8-F0ED-4CDE-99DA-1E0FE5220A4C}" srcOrd="4" destOrd="0" presId="urn:microsoft.com/office/officeart/2008/layout/VerticalAccentList"/>
    <dgm:cxn modelId="{21861D51-410F-4BEB-BD35-58708D8DB996}" type="presParOf" srcId="{32EC0214-F5A3-4D94-8D14-CA0EDFE680B5}" destId="{4CB284E3-8ABE-4705-AB9F-0E19F652E747}" srcOrd="5" destOrd="0" presId="urn:microsoft.com/office/officeart/2008/layout/VerticalAccentList"/>
    <dgm:cxn modelId="{12320C9E-713E-4B2C-81C8-DD789B4D5306}" type="presParOf" srcId="{32EC0214-F5A3-4D94-8D14-CA0EDFE680B5}" destId="{A26E08AD-FF0D-4B81-B522-B50865A477B3}" srcOrd="6" destOrd="0" presId="urn:microsoft.com/office/officeart/2008/layout/VerticalAccentList"/>
    <dgm:cxn modelId="{312C5F4E-D991-4DE7-AB4F-D503D775AC28}" type="presParOf" srcId="{1A5935FD-2003-4653-8759-825A3CC7FD2A}" destId="{292A5200-4A49-42F9-8533-B4E3A026290A}" srcOrd="14" destOrd="0" presId="urn:microsoft.com/office/officeart/2008/layout/VerticalAccentList"/>
    <dgm:cxn modelId="{837566B7-477E-423F-9AF9-7CA718AD573D}" type="presParOf" srcId="{1A5935FD-2003-4653-8759-825A3CC7FD2A}" destId="{D5C7B5CB-2D64-47D3-B8EE-C1DE0F6F0207}" srcOrd="15" destOrd="0" presId="urn:microsoft.com/office/officeart/2008/layout/VerticalAccentList"/>
    <dgm:cxn modelId="{EA6EC1DA-C994-41F7-8200-0D96FBB345B1}" type="presParOf" srcId="{D5C7B5CB-2D64-47D3-B8EE-C1DE0F6F0207}" destId="{B4ADE1AD-4F31-4981-BF49-DBE06F17FAA9}" srcOrd="0" destOrd="0" presId="urn:microsoft.com/office/officeart/2008/layout/VerticalAccentList"/>
    <dgm:cxn modelId="{03D3C84E-4402-4BBB-9637-329B97470D0E}" type="presParOf" srcId="{1A5935FD-2003-4653-8759-825A3CC7FD2A}" destId="{56391566-8F7D-4A4F-8B81-6A9625D570ED}" srcOrd="16" destOrd="0" presId="urn:microsoft.com/office/officeart/2008/layout/VerticalAccentList"/>
    <dgm:cxn modelId="{E1EDEA14-5168-4E14-972E-8CA1475E55F6}" type="presParOf" srcId="{56391566-8F7D-4A4F-8B81-6A9625D570ED}" destId="{50334BCD-5251-4DA2-9E08-AC74262678BE}" srcOrd="0" destOrd="0" presId="urn:microsoft.com/office/officeart/2008/layout/VerticalAccentList"/>
    <dgm:cxn modelId="{37D5504D-CBC0-4F8F-A2BF-32579FC9637C}" type="presParOf" srcId="{56391566-8F7D-4A4F-8B81-6A9625D570ED}" destId="{21CCE11B-242D-4373-A7EB-2653BEB5615B}" srcOrd="1" destOrd="0" presId="urn:microsoft.com/office/officeart/2008/layout/VerticalAccentList"/>
    <dgm:cxn modelId="{8FE064DD-BD8B-499E-94CC-7517C93228CF}" type="presParOf" srcId="{56391566-8F7D-4A4F-8B81-6A9625D570ED}" destId="{9BC151D5-5F61-4210-823A-732068DA9908}" srcOrd="2" destOrd="0" presId="urn:microsoft.com/office/officeart/2008/layout/VerticalAccentList"/>
    <dgm:cxn modelId="{0DB93E7C-3D9F-4600-B43B-0DF06B4E04E4}" type="presParOf" srcId="{56391566-8F7D-4A4F-8B81-6A9625D570ED}" destId="{55A26515-730D-40C4-8D44-CC3DC56E02FE}" srcOrd="3" destOrd="0" presId="urn:microsoft.com/office/officeart/2008/layout/VerticalAccentList"/>
    <dgm:cxn modelId="{C5F70FE9-8148-4CFA-BC10-284046515CEC}" type="presParOf" srcId="{56391566-8F7D-4A4F-8B81-6A9625D570ED}" destId="{ED25FAB2-3370-495B-A4A6-8A0E06ABA3CE}" srcOrd="4" destOrd="0" presId="urn:microsoft.com/office/officeart/2008/layout/VerticalAccentList"/>
    <dgm:cxn modelId="{9C683F1C-8B4C-4D0E-A0ED-2466E2A9B8C1}" type="presParOf" srcId="{56391566-8F7D-4A4F-8B81-6A9625D570ED}" destId="{36A434F9-3799-4F84-BB33-4C16FCF0A8D4}" srcOrd="5" destOrd="0" presId="urn:microsoft.com/office/officeart/2008/layout/VerticalAccentList"/>
    <dgm:cxn modelId="{D96FF2A9-1C09-4BD0-BDC4-D792B29D40AE}" type="presParOf" srcId="{56391566-8F7D-4A4F-8B81-6A9625D570ED}" destId="{CE27CE4A-2160-447D-8DA3-C385D5FDD3BC}" srcOrd="6" destOrd="0" presId="urn:microsoft.com/office/officeart/2008/layout/VerticalAccentList"/>
    <dgm:cxn modelId="{0854DC3E-21AD-4A29-81ED-C29EDCE52EE8}" type="presParOf" srcId="{1A5935FD-2003-4653-8759-825A3CC7FD2A}" destId="{5310771E-E0E4-4752-9615-DC52BE6EED16}" srcOrd="17" destOrd="0" presId="urn:microsoft.com/office/officeart/2008/layout/VerticalAccentList"/>
    <dgm:cxn modelId="{31901B05-E334-47FE-999F-BD3AA14A8EA2}" type="presParOf" srcId="{1A5935FD-2003-4653-8759-825A3CC7FD2A}" destId="{4E5B9B94-E2EC-4F83-A460-E1921782F775}" srcOrd="18" destOrd="0" presId="urn:microsoft.com/office/officeart/2008/layout/VerticalAccentList"/>
    <dgm:cxn modelId="{8DA1EAB8-987E-4014-BC53-6A379FADE980}" type="presParOf" srcId="{4E5B9B94-E2EC-4F83-A460-E1921782F775}" destId="{C4F4464E-65D3-4DC6-8723-6D265CA704F9}" srcOrd="0" destOrd="0" presId="urn:microsoft.com/office/officeart/2008/layout/VerticalAccentList"/>
    <dgm:cxn modelId="{3CA6FE5E-A114-4A2D-8244-A48018495AF6}" type="presParOf" srcId="{1A5935FD-2003-4653-8759-825A3CC7FD2A}" destId="{28D75187-FF83-47CB-92C4-7F70C407A2E6}" srcOrd="19" destOrd="0" presId="urn:microsoft.com/office/officeart/2008/layout/VerticalAccentList"/>
    <dgm:cxn modelId="{C88ABF38-2B71-4F65-9A31-9788BFDA26C7}" type="presParOf" srcId="{28D75187-FF83-47CB-92C4-7F70C407A2E6}" destId="{3E97505A-43AF-425A-904F-A2AACA96ABA6}" srcOrd="0" destOrd="0" presId="urn:microsoft.com/office/officeart/2008/layout/VerticalAccentList"/>
    <dgm:cxn modelId="{00A4EEED-1A75-4581-BF48-842D6F3FA866}" type="presParOf" srcId="{28D75187-FF83-47CB-92C4-7F70C407A2E6}" destId="{902B9335-C4D1-4F1F-807D-190D728DBADD}" srcOrd="1" destOrd="0" presId="urn:microsoft.com/office/officeart/2008/layout/VerticalAccentList"/>
    <dgm:cxn modelId="{7184623A-4DC2-48F1-935D-C086ABC40A86}" type="presParOf" srcId="{28D75187-FF83-47CB-92C4-7F70C407A2E6}" destId="{0F66EEDB-C60B-48DA-AFAC-6C701EA0A151}" srcOrd="2" destOrd="0" presId="urn:microsoft.com/office/officeart/2008/layout/VerticalAccentList"/>
    <dgm:cxn modelId="{0E5197ED-2EC4-40CB-83D6-B6E622E43D0F}" type="presParOf" srcId="{28D75187-FF83-47CB-92C4-7F70C407A2E6}" destId="{30B34AE2-60F6-4085-9B10-89CCC3F34B85}" srcOrd="3" destOrd="0" presId="urn:microsoft.com/office/officeart/2008/layout/VerticalAccentList"/>
    <dgm:cxn modelId="{11BC956C-6134-4194-BE6C-9BD66E5DD5C8}" type="presParOf" srcId="{28D75187-FF83-47CB-92C4-7F70C407A2E6}" destId="{A4EB0BD4-FB1E-431F-80A7-958524C51BB7}" srcOrd="4" destOrd="0" presId="urn:microsoft.com/office/officeart/2008/layout/VerticalAccentList"/>
    <dgm:cxn modelId="{974C8FFA-24A2-4C4A-992E-DCF0CDF315D1}" type="presParOf" srcId="{28D75187-FF83-47CB-92C4-7F70C407A2E6}" destId="{2279FA88-AE44-41DB-BAE9-B5467B98B5DA}" srcOrd="5" destOrd="0" presId="urn:microsoft.com/office/officeart/2008/layout/VerticalAccentList"/>
    <dgm:cxn modelId="{7385DD6F-DF23-414E-AE8B-1F7F68B42BAB}" type="presParOf" srcId="{28D75187-FF83-47CB-92C4-7F70C407A2E6}" destId="{3ABD02C6-E24F-4E19-8DA1-8CB49E1BFDA6}"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B56028-1222-4E6D-BFD4-72B385B0BB77}" type="doc">
      <dgm:prSet loTypeId="urn:microsoft.com/office/officeart/2008/layout/VerticalAccentList" loCatId="list" qsTypeId="urn:microsoft.com/office/officeart/2005/8/quickstyle/simple1" qsCatId="simple" csTypeId="urn:microsoft.com/office/officeart/2005/8/colors/colorful4" csCatId="colorful" phldr="1"/>
      <dgm:spPr/>
      <dgm:t>
        <a:bodyPr/>
        <a:lstStyle/>
        <a:p>
          <a:endParaRPr lang="en-IN"/>
        </a:p>
      </dgm:t>
    </dgm:pt>
    <dgm:pt modelId="{B5ECC5CB-DDBA-4053-9A56-17A042963838}">
      <dgm:prSet phldrT="[Text]" custT="1"/>
      <dgm:spPr/>
      <dgm:t>
        <a:bodyPr/>
        <a:lstStyle/>
        <a:p>
          <a:r>
            <a:rPr lang="en-IN" sz="1600" b="1" dirty="0"/>
            <a:t>Geolocation and Mapping Services for Live Campus Navigation</a:t>
          </a:r>
          <a:endParaRPr lang="en-IN" sz="1600" dirty="0"/>
        </a:p>
      </dgm:t>
    </dgm:pt>
    <dgm:pt modelId="{51D87F5D-50C8-4B49-A071-37FB9229670F}" type="parTrans" cxnId="{B37E252B-3A38-4F9C-B8F5-DFEAD8EB57C7}">
      <dgm:prSet/>
      <dgm:spPr/>
      <dgm:t>
        <a:bodyPr/>
        <a:lstStyle/>
        <a:p>
          <a:endParaRPr lang="en-IN"/>
        </a:p>
      </dgm:t>
    </dgm:pt>
    <dgm:pt modelId="{889BE64D-530C-45BE-8286-F374530EF84A}" type="sibTrans" cxnId="{B37E252B-3A38-4F9C-B8F5-DFEAD8EB57C7}">
      <dgm:prSet/>
      <dgm:spPr/>
      <dgm:t>
        <a:bodyPr/>
        <a:lstStyle/>
        <a:p>
          <a:endParaRPr lang="en-IN"/>
        </a:p>
      </dgm:t>
    </dgm:pt>
    <dgm:pt modelId="{250904D0-98A3-4A91-838C-C8CCE31ADD20}">
      <dgm:prSet phldrT="[Text]" custT="1"/>
      <dgm:spPr/>
      <dgm:t>
        <a:bodyPr/>
        <a:lstStyle/>
        <a:p>
          <a:r>
            <a:rPr lang="en-IN" sz="1600" b="1" dirty="0"/>
            <a:t>Video Conferencing Integration for Mentorship/Alumni Interactions</a:t>
          </a:r>
          <a:endParaRPr lang="en-IN" sz="1600" dirty="0"/>
        </a:p>
      </dgm:t>
    </dgm:pt>
    <dgm:pt modelId="{F5F6456A-2183-46A9-BF98-D2DC477BA514}" type="parTrans" cxnId="{FAB1C0FD-A37F-4D7B-938B-43043D7AF790}">
      <dgm:prSet/>
      <dgm:spPr/>
      <dgm:t>
        <a:bodyPr/>
        <a:lstStyle/>
        <a:p>
          <a:endParaRPr lang="en-IN"/>
        </a:p>
      </dgm:t>
    </dgm:pt>
    <dgm:pt modelId="{8593CCB4-541E-4010-99B3-7FF7F778F792}" type="sibTrans" cxnId="{FAB1C0FD-A37F-4D7B-938B-43043D7AF790}">
      <dgm:prSet/>
      <dgm:spPr/>
      <dgm:t>
        <a:bodyPr/>
        <a:lstStyle/>
        <a:p>
          <a:endParaRPr lang="en-IN"/>
        </a:p>
      </dgm:t>
    </dgm:pt>
    <dgm:pt modelId="{67C37F17-D12A-40C2-BCA5-3BAF8B870775}">
      <dgm:prSet phldrT="[Text]" custT="1"/>
      <dgm:spPr/>
      <dgm:t>
        <a:bodyPr/>
        <a:lstStyle/>
        <a:p>
          <a:r>
            <a:rPr lang="en-IN" sz="1600" b="1" dirty="0"/>
            <a:t>. Cloud Integration for Scalability and Performance</a:t>
          </a:r>
          <a:endParaRPr lang="en-IN" sz="1600" dirty="0"/>
        </a:p>
      </dgm:t>
    </dgm:pt>
    <dgm:pt modelId="{493F7C01-D5D1-456E-931B-F8CA21768322}" type="parTrans" cxnId="{2556FE50-7758-419F-9E2D-DDA975431306}">
      <dgm:prSet/>
      <dgm:spPr/>
      <dgm:t>
        <a:bodyPr/>
        <a:lstStyle/>
        <a:p>
          <a:endParaRPr lang="en-IN"/>
        </a:p>
      </dgm:t>
    </dgm:pt>
    <dgm:pt modelId="{F69B7AC1-1552-425F-A815-9A585CABFB2B}" type="sibTrans" cxnId="{2556FE50-7758-419F-9E2D-DDA975431306}">
      <dgm:prSet/>
      <dgm:spPr/>
      <dgm:t>
        <a:bodyPr/>
        <a:lstStyle/>
        <a:p>
          <a:endParaRPr lang="en-IN"/>
        </a:p>
      </dgm:t>
    </dgm:pt>
    <dgm:pt modelId="{B90382D4-F090-44B9-AA91-96B78B65D7E2}">
      <dgm:prSet phldrT="[Text]" custT="1"/>
      <dgm:spPr/>
      <dgm:t>
        <a:bodyPr/>
        <a:lstStyle/>
        <a:p>
          <a:r>
            <a:rPr lang="en-IN" sz="1600" b="1" dirty="0"/>
            <a:t>Voice Recognition for Hands-Free Interaction</a:t>
          </a:r>
          <a:endParaRPr lang="en-IN" sz="1600" dirty="0"/>
        </a:p>
      </dgm:t>
    </dgm:pt>
    <dgm:pt modelId="{559FDD00-4BB6-4AD8-94DF-DE510BC0E83A}" type="parTrans" cxnId="{42BE0879-C471-46E4-9A41-C35F7F3FDDAF}">
      <dgm:prSet/>
      <dgm:spPr/>
      <dgm:t>
        <a:bodyPr/>
        <a:lstStyle/>
        <a:p>
          <a:endParaRPr lang="en-IN"/>
        </a:p>
      </dgm:t>
    </dgm:pt>
    <dgm:pt modelId="{5559AC97-FEDE-46C5-81A9-1DBD90A20F61}" type="sibTrans" cxnId="{42BE0879-C471-46E4-9A41-C35F7F3FDDAF}">
      <dgm:prSet/>
      <dgm:spPr/>
      <dgm:t>
        <a:bodyPr/>
        <a:lstStyle/>
        <a:p>
          <a:endParaRPr lang="en-IN"/>
        </a:p>
      </dgm:t>
    </dgm:pt>
    <dgm:pt modelId="{8DA771FA-A153-4BE0-A49D-8D76C9B0D21A}">
      <dgm:prSet phldrT="[Text]" custT="1"/>
      <dgm:spPr/>
      <dgm:t>
        <a:bodyPr/>
        <a:lstStyle/>
        <a:p>
          <a:r>
            <a:rPr lang="en-IN" sz="1600" b="1" dirty="0"/>
            <a:t>Automated Email and Notification System</a:t>
          </a:r>
          <a:endParaRPr lang="en-IN" sz="1600" dirty="0"/>
        </a:p>
      </dgm:t>
    </dgm:pt>
    <dgm:pt modelId="{ECEF0DFD-6AB9-41E0-BF56-743043BBD2CC}" type="parTrans" cxnId="{29F0CC07-44AE-4A59-9339-9651BA00CFA9}">
      <dgm:prSet/>
      <dgm:spPr/>
      <dgm:t>
        <a:bodyPr/>
        <a:lstStyle/>
        <a:p>
          <a:endParaRPr lang="en-IN"/>
        </a:p>
      </dgm:t>
    </dgm:pt>
    <dgm:pt modelId="{377AAF72-B40D-4B68-8504-5A9D6DE70638}" type="sibTrans" cxnId="{29F0CC07-44AE-4A59-9339-9651BA00CFA9}">
      <dgm:prSet/>
      <dgm:spPr/>
      <dgm:t>
        <a:bodyPr/>
        <a:lstStyle/>
        <a:p>
          <a:endParaRPr lang="en-IN"/>
        </a:p>
      </dgm:t>
    </dgm:pt>
    <dgm:pt modelId="{8A7ADDD8-3768-4108-A2A7-4F3C01AED531}">
      <dgm:prSet phldrT="[Text]" custT="1"/>
      <dgm:spPr/>
      <dgm:t>
        <a:bodyPr/>
        <a:lstStyle/>
        <a:p>
          <a:r>
            <a:rPr lang="en-IN" sz="1600" b="1" dirty="0"/>
            <a:t>Interactive Dashboards for Data Visualization</a:t>
          </a:r>
          <a:endParaRPr lang="en-IN" sz="1600" dirty="0"/>
        </a:p>
      </dgm:t>
    </dgm:pt>
    <dgm:pt modelId="{B726A464-286B-4209-8C6B-9F058E9B9220}" type="parTrans" cxnId="{FF002527-B9D1-4D3E-9DCE-D99062397578}">
      <dgm:prSet/>
      <dgm:spPr/>
      <dgm:t>
        <a:bodyPr/>
        <a:lstStyle/>
        <a:p>
          <a:endParaRPr lang="en-IN"/>
        </a:p>
      </dgm:t>
    </dgm:pt>
    <dgm:pt modelId="{589332D9-F041-479E-AE15-1DD6FE32C2E7}" type="sibTrans" cxnId="{FF002527-B9D1-4D3E-9DCE-D99062397578}">
      <dgm:prSet/>
      <dgm:spPr/>
      <dgm:t>
        <a:bodyPr/>
        <a:lstStyle/>
        <a:p>
          <a:endParaRPr lang="en-IN"/>
        </a:p>
      </dgm:t>
    </dgm:pt>
    <dgm:pt modelId="{48786832-8036-4119-B1C7-DCB43A972D2E}">
      <dgm:prSet phldrT="[Text]" custT="1"/>
      <dgm:spPr/>
      <dgm:t>
        <a:bodyPr/>
        <a:lstStyle/>
        <a:p>
          <a:r>
            <a:rPr lang="en-IN" sz="1600" b="1" dirty="0"/>
            <a:t>Gamification for Student Engagement</a:t>
          </a:r>
          <a:endParaRPr lang="en-IN" sz="1600" dirty="0"/>
        </a:p>
      </dgm:t>
    </dgm:pt>
    <dgm:pt modelId="{B449B50B-96F0-4239-AC9A-C59236A1E148}" type="parTrans" cxnId="{196A4E08-E625-4270-84DB-430D1B768D11}">
      <dgm:prSet/>
      <dgm:spPr/>
      <dgm:t>
        <a:bodyPr/>
        <a:lstStyle/>
        <a:p>
          <a:endParaRPr lang="en-IN"/>
        </a:p>
      </dgm:t>
    </dgm:pt>
    <dgm:pt modelId="{ECE0DD26-B7DE-46FE-9140-5B14D60EBB67}" type="sibTrans" cxnId="{196A4E08-E625-4270-84DB-430D1B768D11}">
      <dgm:prSet/>
      <dgm:spPr/>
      <dgm:t>
        <a:bodyPr/>
        <a:lstStyle/>
        <a:p>
          <a:endParaRPr lang="en-IN"/>
        </a:p>
      </dgm:t>
    </dgm:pt>
    <dgm:pt modelId="{75BF3FCF-D884-47DD-B07E-2BD4C2E7F4DE}" type="pres">
      <dgm:prSet presAssocID="{30B56028-1222-4E6D-BFD4-72B385B0BB77}" presName="Name0" presStyleCnt="0">
        <dgm:presLayoutVars>
          <dgm:chMax/>
          <dgm:chPref/>
          <dgm:dir/>
        </dgm:presLayoutVars>
      </dgm:prSet>
      <dgm:spPr/>
    </dgm:pt>
    <dgm:pt modelId="{3BEEFC4A-B37B-4616-9364-C6BC584E2F59}" type="pres">
      <dgm:prSet presAssocID="{B5ECC5CB-DDBA-4053-9A56-17A042963838}" presName="parenttextcomposite" presStyleCnt="0"/>
      <dgm:spPr/>
    </dgm:pt>
    <dgm:pt modelId="{7C980BC2-CD92-4B9E-8021-7BA9F3EC2AEE}" type="pres">
      <dgm:prSet presAssocID="{B5ECC5CB-DDBA-4053-9A56-17A042963838}" presName="parenttext" presStyleLbl="revTx" presStyleIdx="0" presStyleCnt="7">
        <dgm:presLayoutVars>
          <dgm:chMax/>
          <dgm:chPref val="2"/>
          <dgm:bulletEnabled val="1"/>
        </dgm:presLayoutVars>
      </dgm:prSet>
      <dgm:spPr/>
    </dgm:pt>
    <dgm:pt modelId="{591B0AE8-3BDF-4AFB-94D6-E60BB8FFFB27}" type="pres">
      <dgm:prSet presAssocID="{B5ECC5CB-DDBA-4053-9A56-17A042963838}" presName="parallelogramComposite" presStyleCnt="0"/>
      <dgm:spPr/>
    </dgm:pt>
    <dgm:pt modelId="{19975359-8D1E-41CC-9036-5B2C7A5E2742}" type="pres">
      <dgm:prSet presAssocID="{B5ECC5CB-DDBA-4053-9A56-17A042963838}" presName="parallelogram1" presStyleLbl="alignNode1" presStyleIdx="0" presStyleCnt="49"/>
      <dgm:spPr/>
    </dgm:pt>
    <dgm:pt modelId="{8C04C07C-4B68-46FA-B57F-0619B18449FE}" type="pres">
      <dgm:prSet presAssocID="{B5ECC5CB-DDBA-4053-9A56-17A042963838}" presName="parallelogram2" presStyleLbl="alignNode1" presStyleIdx="1" presStyleCnt="49"/>
      <dgm:spPr/>
    </dgm:pt>
    <dgm:pt modelId="{FC273179-A5DF-4F47-B8E6-967E32532D1B}" type="pres">
      <dgm:prSet presAssocID="{B5ECC5CB-DDBA-4053-9A56-17A042963838}" presName="parallelogram3" presStyleLbl="alignNode1" presStyleIdx="2" presStyleCnt="49"/>
      <dgm:spPr/>
    </dgm:pt>
    <dgm:pt modelId="{14A9096B-17A5-4636-A304-5C7F6DB18A6C}" type="pres">
      <dgm:prSet presAssocID="{B5ECC5CB-DDBA-4053-9A56-17A042963838}" presName="parallelogram4" presStyleLbl="alignNode1" presStyleIdx="3" presStyleCnt="49"/>
      <dgm:spPr/>
    </dgm:pt>
    <dgm:pt modelId="{55B836EE-25D3-4F8C-A672-75A34F7C1C81}" type="pres">
      <dgm:prSet presAssocID="{B5ECC5CB-DDBA-4053-9A56-17A042963838}" presName="parallelogram5" presStyleLbl="alignNode1" presStyleIdx="4" presStyleCnt="49"/>
      <dgm:spPr/>
    </dgm:pt>
    <dgm:pt modelId="{A7DDE29E-AB82-40D9-8206-5D736A199503}" type="pres">
      <dgm:prSet presAssocID="{B5ECC5CB-DDBA-4053-9A56-17A042963838}" presName="parallelogram6" presStyleLbl="alignNode1" presStyleIdx="5" presStyleCnt="49"/>
      <dgm:spPr/>
    </dgm:pt>
    <dgm:pt modelId="{50E5A74B-8766-464B-9471-D3917B75E15F}" type="pres">
      <dgm:prSet presAssocID="{B5ECC5CB-DDBA-4053-9A56-17A042963838}" presName="parallelogram7" presStyleLbl="alignNode1" presStyleIdx="6" presStyleCnt="49"/>
      <dgm:spPr/>
    </dgm:pt>
    <dgm:pt modelId="{FBD741BF-AEC8-4D76-A5B5-F442694FD44D}" type="pres">
      <dgm:prSet presAssocID="{889BE64D-530C-45BE-8286-F374530EF84A}" presName="sibTrans" presStyleCnt="0"/>
      <dgm:spPr/>
    </dgm:pt>
    <dgm:pt modelId="{F34D893A-106E-4BEE-99A0-C8975D745680}" type="pres">
      <dgm:prSet presAssocID="{250904D0-98A3-4A91-838C-C8CCE31ADD20}" presName="parenttextcomposite" presStyleCnt="0"/>
      <dgm:spPr/>
    </dgm:pt>
    <dgm:pt modelId="{0C07DAA0-9FA6-4A11-A50B-0F0AFEF67AF1}" type="pres">
      <dgm:prSet presAssocID="{250904D0-98A3-4A91-838C-C8CCE31ADD20}" presName="parenttext" presStyleLbl="revTx" presStyleIdx="1" presStyleCnt="7">
        <dgm:presLayoutVars>
          <dgm:chMax/>
          <dgm:chPref val="2"/>
          <dgm:bulletEnabled val="1"/>
        </dgm:presLayoutVars>
      </dgm:prSet>
      <dgm:spPr/>
    </dgm:pt>
    <dgm:pt modelId="{5DA4C426-DFC3-4FF6-ACF5-CB50413C6054}" type="pres">
      <dgm:prSet presAssocID="{250904D0-98A3-4A91-838C-C8CCE31ADD20}" presName="parallelogramComposite" presStyleCnt="0"/>
      <dgm:spPr/>
    </dgm:pt>
    <dgm:pt modelId="{5E6376B9-6C4F-4021-86E4-58E53D065A47}" type="pres">
      <dgm:prSet presAssocID="{250904D0-98A3-4A91-838C-C8CCE31ADD20}" presName="parallelogram1" presStyleLbl="alignNode1" presStyleIdx="7" presStyleCnt="49"/>
      <dgm:spPr/>
    </dgm:pt>
    <dgm:pt modelId="{449DFA79-E9D2-4775-8BAB-CBB29F1C9081}" type="pres">
      <dgm:prSet presAssocID="{250904D0-98A3-4A91-838C-C8CCE31ADD20}" presName="parallelogram2" presStyleLbl="alignNode1" presStyleIdx="8" presStyleCnt="49"/>
      <dgm:spPr/>
    </dgm:pt>
    <dgm:pt modelId="{9791EE48-1F38-43A3-B6CC-3D9C83EB256F}" type="pres">
      <dgm:prSet presAssocID="{250904D0-98A3-4A91-838C-C8CCE31ADD20}" presName="parallelogram3" presStyleLbl="alignNode1" presStyleIdx="9" presStyleCnt="49"/>
      <dgm:spPr/>
    </dgm:pt>
    <dgm:pt modelId="{E47620EA-A92E-4265-A28C-7451D341492D}" type="pres">
      <dgm:prSet presAssocID="{250904D0-98A3-4A91-838C-C8CCE31ADD20}" presName="parallelogram4" presStyleLbl="alignNode1" presStyleIdx="10" presStyleCnt="49"/>
      <dgm:spPr/>
    </dgm:pt>
    <dgm:pt modelId="{F651C557-911A-4713-864A-326290B67A71}" type="pres">
      <dgm:prSet presAssocID="{250904D0-98A3-4A91-838C-C8CCE31ADD20}" presName="parallelogram5" presStyleLbl="alignNode1" presStyleIdx="11" presStyleCnt="49"/>
      <dgm:spPr/>
    </dgm:pt>
    <dgm:pt modelId="{00D87BEF-E163-4684-8B69-18BEEE40DAB9}" type="pres">
      <dgm:prSet presAssocID="{250904D0-98A3-4A91-838C-C8CCE31ADD20}" presName="parallelogram6" presStyleLbl="alignNode1" presStyleIdx="12" presStyleCnt="49"/>
      <dgm:spPr/>
    </dgm:pt>
    <dgm:pt modelId="{B3CC9B66-C2AE-4269-8E0B-9F700CE1107F}" type="pres">
      <dgm:prSet presAssocID="{250904D0-98A3-4A91-838C-C8CCE31ADD20}" presName="parallelogram7" presStyleLbl="alignNode1" presStyleIdx="13" presStyleCnt="49"/>
      <dgm:spPr/>
    </dgm:pt>
    <dgm:pt modelId="{CC749C82-042F-4F18-B2E2-395E51CEB846}" type="pres">
      <dgm:prSet presAssocID="{8593CCB4-541E-4010-99B3-7FF7F778F792}" presName="sibTrans" presStyleCnt="0"/>
      <dgm:spPr/>
    </dgm:pt>
    <dgm:pt modelId="{E136A2E4-EF65-4CBB-BF0B-6D19E4B97930}" type="pres">
      <dgm:prSet presAssocID="{67C37F17-D12A-40C2-BCA5-3BAF8B870775}" presName="parenttextcomposite" presStyleCnt="0"/>
      <dgm:spPr/>
    </dgm:pt>
    <dgm:pt modelId="{84C74069-7508-48D1-A73B-02D0734F104B}" type="pres">
      <dgm:prSet presAssocID="{67C37F17-D12A-40C2-BCA5-3BAF8B870775}" presName="parenttext" presStyleLbl="revTx" presStyleIdx="2" presStyleCnt="7">
        <dgm:presLayoutVars>
          <dgm:chMax/>
          <dgm:chPref val="2"/>
          <dgm:bulletEnabled val="1"/>
        </dgm:presLayoutVars>
      </dgm:prSet>
      <dgm:spPr/>
    </dgm:pt>
    <dgm:pt modelId="{754E38AE-1967-41A6-8AD7-74F25A393E6D}" type="pres">
      <dgm:prSet presAssocID="{67C37F17-D12A-40C2-BCA5-3BAF8B870775}" presName="parallelogramComposite" presStyleCnt="0"/>
      <dgm:spPr/>
    </dgm:pt>
    <dgm:pt modelId="{A7DA05BE-8D35-4ACC-ABE2-3EE4ACF39C1B}" type="pres">
      <dgm:prSet presAssocID="{67C37F17-D12A-40C2-BCA5-3BAF8B870775}" presName="parallelogram1" presStyleLbl="alignNode1" presStyleIdx="14" presStyleCnt="49"/>
      <dgm:spPr/>
    </dgm:pt>
    <dgm:pt modelId="{6F57400A-27A5-4F65-993C-FF5F188CE5C3}" type="pres">
      <dgm:prSet presAssocID="{67C37F17-D12A-40C2-BCA5-3BAF8B870775}" presName="parallelogram2" presStyleLbl="alignNode1" presStyleIdx="15" presStyleCnt="49"/>
      <dgm:spPr/>
    </dgm:pt>
    <dgm:pt modelId="{C09BD6DA-16F3-400E-B09C-8028579D9251}" type="pres">
      <dgm:prSet presAssocID="{67C37F17-D12A-40C2-BCA5-3BAF8B870775}" presName="parallelogram3" presStyleLbl="alignNode1" presStyleIdx="16" presStyleCnt="49"/>
      <dgm:spPr/>
    </dgm:pt>
    <dgm:pt modelId="{232EF48D-AEBC-45C8-9A63-9278255B77EF}" type="pres">
      <dgm:prSet presAssocID="{67C37F17-D12A-40C2-BCA5-3BAF8B870775}" presName="parallelogram4" presStyleLbl="alignNode1" presStyleIdx="17" presStyleCnt="49"/>
      <dgm:spPr/>
    </dgm:pt>
    <dgm:pt modelId="{BACC88B8-0C42-4244-A31E-D9252141B756}" type="pres">
      <dgm:prSet presAssocID="{67C37F17-D12A-40C2-BCA5-3BAF8B870775}" presName="parallelogram5" presStyleLbl="alignNode1" presStyleIdx="18" presStyleCnt="49"/>
      <dgm:spPr/>
    </dgm:pt>
    <dgm:pt modelId="{64796B7A-2EC5-4409-B00A-BF5CABF2A954}" type="pres">
      <dgm:prSet presAssocID="{67C37F17-D12A-40C2-BCA5-3BAF8B870775}" presName="parallelogram6" presStyleLbl="alignNode1" presStyleIdx="19" presStyleCnt="49"/>
      <dgm:spPr/>
    </dgm:pt>
    <dgm:pt modelId="{6AC83B87-17FD-4D1B-8F56-F6F101DCD6C9}" type="pres">
      <dgm:prSet presAssocID="{67C37F17-D12A-40C2-BCA5-3BAF8B870775}" presName="parallelogram7" presStyleLbl="alignNode1" presStyleIdx="20" presStyleCnt="49"/>
      <dgm:spPr/>
    </dgm:pt>
    <dgm:pt modelId="{3C9092FE-9E0B-47BD-96D8-E6DD2EE673C2}" type="pres">
      <dgm:prSet presAssocID="{F69B7AC1-1552-425F-A815-9A585CABFB2B}" presName="sibTrans" presStyleCnt="0"/>
      <dgm:spPr/>
    </dgm:pt>
    <dgm:pt modelId="{9CC76475-7D79-48FA-9761-E83D8C1D7778}" type="pres">
      <dgm:prSet presAssocID="{B90382D4-F090-44B9-AA91-96B78B65D7E2}" presName="parenttextcomposite" presStyleCnt="0"/>
      <dgm:spPr/>
    </dgm:pt>
    <dgm:pt modelId="{D47B5B4B-86B5-49DA-B5F0-5764531415F0}" type="pres">
      <dgm:prSet presAssocID="{B90382D4-F090-44B9-AA91-96B78B65D7E2}" presName="parenttext" presStyleLbl="revTx" presStyleIdx="3" presStyleCnt="7">
        <dgm:presLayoutVars>
          <dgm:chMax/>
          <dgm:chPref val="2"/>
          <dgm:bulletEnabled val="1"/>
        </dgm:presLayoutVars>
      </dgm:prSet>
      <dgm:spPr/>
    </dgm:pt>
    <dgm:pt modelId="{30A76A36-A0A3-463E-9188-007BB2C52920}" type="pres">
      <dgm:prSet presAssocID="{B90382D4-F090-44B9-AA91-96B78B65D7E2}" presName="parallelogramComposite" presStyleCnt="0"/>
      <dgm:spPr/>
    </dgm:pt>
    <dgm:pt modelId="{DC5B4BBC-E0AC-4619-BF8A-DB0470C2AE49}" type="pres">
      <dgm:prSet presAssocID="{B90382D4-F090-44B9-AA91-96B78B65D7E2}" presName="parallelogram1" presStyleLbl="alignNode1" presStyleIdx="21" presStyleCnt="49"/>
      <dgm:spPr/>
    </dgm:pt>
    <dgm:pt modelId="{77A4C51F-89EB-483A-9052-C33907F62CA6}" type="pres">
      <dgm:prSet presAssocID="{B90382D4-F090-44B9-AA91-96B78B65D7E2}" presName="parallelogram2" presStyleLbl="alignNode1" presStyleIdx="22" presStyleCnt="49"/>
      <dgm:spPr/>
    </dgm:pt>
    <dgm:pt modelId="{AD554774-138F-4B9A-A64F-6C108CCF598E}" type="pres">
      <dgm:prSet presAssocID="{B90382D4-F090-44B9-AA91-96B78B65D7E2}" presName="parallelogram3" presStyleLbl="alignNode1" presStyleIdx="23" presStyleCnt="49"/>
      <dgm:spPr/>
    </dgm:pt>
    <dgm:pt modelId="{ED0EE6A4-F447-44A4-BFFA-AEE59B756127}" type="pres">
      <dgm:prSet presAssocID="{B90382D4-F090-44B9-AA91-96B78B65D7E2}" presName="parallelogram4" presStyleLbl="alignNode1" presStyleIdx="24" presStyleCnt="49"/>
      <dgm:spPr/>
    </dgm:pt>
    <dgm:pt modelId="{82175A0C-1DCB-4886-90E4-132384F9932E}" type="pres">
      <dgm:prSet presAssocID="{B90382D4-F090-44B9-AA91-96B78B65D7E2}" presName="parallelogram5" presStyleLbl="alignNode1" presStyleIdx="25" presStyleCnt="49"/>
      <dgm:spPr/>
    </dgm:pt>
    <dgm:pt modelId="{8B71B467-0980-4600-B506-9C26DA471EA1}" type="pres">
      <dgm:prSet presAssocID="{B90382D4-F090-44B9-AA91-96B78B65D7E2}" presName="parallelogram6" presStyleLbl="alignNode1" presStyleIdx="26" presStyleCnt="49"/>
      <dgm:spPr/>
    </dgm:pt>
    <dgm:pt modelId="{416D0B42-04C7-43D8-8BCA-C5BCCB88F63F}" type="pres">
      <dgm:prSet presAssocID="{B90382D4-F090-44B9-AA91-96B78B65D7E2}" presName="parallelogram7" presStyleLbl="alignNode1" presStyleIdx="27" presStyleCnt="49"/>
      <dgm:spPr/>
    </dgm:pt>
    <dgm:pt modelId="{D1E3D22A-78CB-4E10-B558-7C7955C56971}" type="pres">
      <dgm:prSet presAssocID="{5559AC97-FEDE-46C5-81A9-1DBD90A20F61}" presName="sibTrans" presStyleCnt="0"/>
      <dgm:spPr/>
    </dgm:pt>
    <dgm:pt modelId="{D5DE05E4-951D-4786-964E-BAC9954D9050}" type="pres">
      <dgm:prSet presAssocID="{8DA771FA-A153-4BE0-A49D-8D76C9B0D21A}" presName="parenttextcomposite" presStyleCnt="0"/>
      <dgm:spPr/>
    </dgm:pt>
    <dgm:pt modelId="{2EA1AA58-C19D-401A-A817-DCF25719411E}" type="pres">
      <dgm:prSet presAssocID="{8DA771FA-A153-4BE0-A49D-8D76C9B0D21A}" presName="parenttext" presStyleLbl="revTx" presStyleIdx="4" presStyleCnt="7">
        <dgm:presLayoutVars>
          <dgm:chMax/>
          <dgm:chPref val="2"/>
          <dgm:bulletEnabled val="1"/>
        </dgm:presLayoutVars>
      </dgm:prSet>
      <dgm:spPr/>
    </dgm:pt>
    <dgm:pt modelId="{40BAB9A2-46EE-4884-A0A4-4141FCE42F3F}" type="pres">
      <dgm:prSet presAssocID="{8DA771FA-A153-4BE0-A49D-8D76C9B0D21A}" presName="parallelogramComposite" presStyleCnt="0"/>
      <dgm:spPr/>
    </dgm:pt>
    <dgm:pt modelId="{FF54F09E-9E66-4C82-82AB-EADDC1D0991B}" type="pres">
      <dgm:prSet presAssocID="{8DA771FA-A153-4BE0-A49D-8D76C9B0D21A}" presName="parallelogram1" presStyleLbl="alignNode1" presStyleIdx="28" presStyleCnt="49"/>
      <dgm:spPr/>
    </dgm:pt>
    <dgm:pt modelId="{0147229A-FBA2-4589-A6DF-84965760194F}" type="pres">
      <dgm:prSet presAssocID="{8DA771FA-A153-4BE0-A49D-8D76C9B0D21A}" presName="parallelogram2" presStyleLbl="alignNode1" presStyleIdx="29" presStyleCnt="49"/>
      <dgm:spPr/>
    </dgm:pt>
    <dgm:pt modelId="{08B1974E-845C-4A30-A461-E514555831CD}" type="pres">
      <dgm:prSet presAssocID="{8DA771FA-A153-4BE0-A49D-8D76C9B0D21A}" presName="parallelogram3" presStyleLbl="alignNode1" presStyleIdx="30" presStyleCnt="49"/>
      <dgm:spPr/>
    </dgm:pt>
    <dgm:pt modelId="{4AA83928-BC6E-4684-BD28-86314CDE875C}" type="pres">
      <dgm:prSet presAssocID="{8DA771FA-A153-4BE0-A49D-8D76C9B0D21A}" presName="parallelogram4" presStyleLbl="alignNode1" presStyleIdx="31" presStyleCnt="49"/>
      <dgm:spPr/>
    </dgm:pt>
    <dgm:pt modelId="{770A95F8-C1BA-426C-B713-D1B89CBBC7C5}" type="pres">
      <dgm:prSet presAssocID="{8DA771FA-A153-4BE0-A49D-8D76C9B0D21A}" presName="parallelogram5" presStyleLbl="alignNode1" presStyleIdx="32" presStyleCnt="49"/>
      <dgm:spPr/>
    </dgm:pt>
    <dgm:pt modelId="{CE238023-65D2-4A61-B3D2-13A5293BF7DB}" type="pres">
      <dgm:prSet presAssocID="{8DA771FA-A153-4BE0-A49D-8D76C9B0D21A}" presName="parallelogram6" presStyleLbl="alignNode1" presStyleIdx="33" presStyleCnt="49"/>
      <dgm:spPr/>
    </dgm:pt>
    <dgm:pt modelId="{11352CBB-AA82-4862-AAD2-2F379930D5C3}" type="pres">
      <dgm:prSet presAssocID="{8DA771FA-A153-4BE0-A49D-8D76C9B0D21A}" presName="parallelogram7" presStyleLbl="alignNode1" presStyleIdx="34" presStyleCnt="49"/>
      <dgm:spPr/>
    </dgm:pt>
    <dgm:pt modelId="{05D80DD1-23FA-474E-8DF0-88153F6F3D1B}" type="pres">
      <dgm:prSet presAssocID="{377AAF72-B40D-4B68-8504-5A9D6DE70638}" presName="sibTrans" presStyleCnt="0"/>
      <dgm:spPr/>
    </dgm:pt>
    <dgm:pt modelId="{7DCC7FFB-D351-4CED-B115-FC3289DA4237}" type="pres">
      <dgm:prSet presAssocID="{8A7ADDD8-3768-4108-A2A7-4F3C01AED531}" presName="parenttextcomposite" presStyleCnt="0"/>
      <dgm:spPr/>
    </dgm:pt>
    <dgm:pt modelId="{F3749185-EC80-4E62-9A38-FD8505E0F76C}" type="pres">
      <dgm:prSet presAssocID="{8A7ADDD8-3768-4108-A2A7-4F3C01AED531}" presName="parenttext" presStyleLbl="revTx" presStyleIdx="5" presStyleCnt="7">
        <dgm:presLayoutVars>
          <dgm:chMax/>
          <dgm:chPref val="2"/>
          <dgm:bulletEnabled val="1"/>
        </dgm:presLayoutVars>
      </dgm:prSet>
      <dgm:spPr/>
    </dgm:pt>
    <dgm:pt modelId="{563CA2D6-8FB4-4E06-A378-C47C76F7E881}" type="pres">
      <dgm:prSet presAssocID="{8A7ADDD8-3768-4108-A2A7-4F3C01AED531}" presName="parallelogramComposite" presStyleCnt="0"/>
      <dgm:spPr/>
    </dgm:pt>
    <dgm:pt modelId="{F31CFB22-CF44-4BB9-BC96-A293955C7F4D}" type="pres">
      <dgm:prSet presAssocID="{8A7ADDD8-3768-4108-A2A7-4F3C01AED531}" presName="parallelogram1" presStyleLbl="alignNode1" presStyleIdx="35" presStyleCnt="49"/>
      <dgm:spPr/>
    </dgm:pt>
    <dgm:pt modelId="{6A5B39B6-42AB-47CE-9680-032859727037}" type="pres">
      <dgm:prSet presAssocID="{8A7ADDD8-3768-4108-A2A7-4F3C01AED531}" presName="parallelogram2" presStyleLbl="alignNode1" presStyleIdx="36" presStyleCnt="49"/>
      <dgm:spPr/>
    </dgm:pt>
    <dgm:pt modelId="{028B48DD-9F78-4143-AD6E-E10228777099}" type="pres">
      <dgm:prSet presAssocID="{8A7ADDD8-3768-4108-A2A7-4F3C01AED531}" presName="parallelogram3" presStyleLbl="alignNode1" presStyleIdx="37" presStyleCnt="49"/>
      <dgm:spPr/>
    </dgm:pt>
    <dgm:pt modelId="{6EC0A589-5163-4750-A2B2-2F35FACEE93B}" type="pres">
      <dgm:prSet presAssocID="{8A7ADDD8-3768-4108-A2A7-4F3C01AED531}" presName="parallelogram4" presStyleLbl="alignNode1" presStyleIdx="38" presStyleCnt="49"/>
      <dgm:spPr/>
    </dgm:pt>
    <dgm:pt modelId="{9AC57017-9BED-4B74-A83C-B5239159396D}" type="pres">
      <dgm:prSet presAssocID="{8A7ADDD8-3768-4108-A2A7-4F3C01AED531}" presName="parallelogram5" presStyleLbl="alignNode1" presStyleIdx="39" presStyleCnt="49"/>
      <dgm:spPr/>
    </dgm:pt>
    <dgm:pt modelId="{B8CFEFA6-5FD1-4507-9810-F991A52F9224}" type="pres">
      <dgm:prSet presAssocID="{8A7ADDD8-3768-4108-A2A7-4F3C01AED531}" presName="parallelogram6" presStyleLbl="alignNode1" presStyleIdx="40" presStyleCnt="49"/>
      <dgm:spPr/>
    </dgm:pt>
    <dgm:pt modelId="{5A55C03B-0EA7-4B17-85CD-2B68EAB25A8B}" type="pres">
      <dgm:prSet presAssocID="{8A7ADDD8-3768-4108-A2A7-4F3C01AED531}" presName="parallelogram7" presStyleLbl="alignNode1" presStyleIdx="41" presStyleCnt="49"/>
      <dgm:spPr/>
    </dgm:pt>
    <dgm:pt modelId="{E7CD4DED-BAE9-47A1-83A5-7ABEEDAF99B8}" type="pres">
      <dgm:prSet presAssocID="{589332D9-F041-479E-AE15-1DD6FE32C2E7}" presName="sibTrans" presStyleCnt="0"/>
      <dgm:spPr/>
    </dgm:pt>
    <dgm:pt modelId="{5587B87B-84DD-48E0-AF6A-65BF34DDC084}" type="pres">
      <dgm:prSet presAssocID="{48786832-8036-4119-B1C7-DCB43A972D2E}" presName="parenttextcomposite" presStyleCnt="0"/>
      <dgm:spPr/>
    </dgm:pt>
    <dgm:pt modelId="{1D51CAED-9007-4407-8C6B-D182D044826C}" type="pres">
      <dgm:prSet presAssocID="{48786832-8036-4119-B1C7-DCB43A972D2E}" presName="parenttext" presStyleLbl="revTx" presStyleIdx="6" presStyleCnt="7">
        <dgm:presLayoutVars>
          <dgm:chMax/>
          <dgm:chPref val="2"/>
          <dgm:bulletEnabled val="1"/>
        </dgm:presLayoutVars>
      </dgm:prSet>
      <dgm:spPr/>
    </dgm:pt>
    <dgm:pt modelId="{BF8078C3-7249-490F-AE86-DD81B1599C26}" type="pres">
      <dgm:prSet presAssocID="{48786832-8036-4119-B1C7-DCB43A972D2E}" presName="parallelogramComposite" presStyleCnt="0"/>
      <dgm:spPr/>
    </dgm:pt>
    <dgm:pt modelId="{9BE16F5D-0B44-4D7F-9AE3-6580E1E06129}" type="pres">
      <dgm:prSet presAssocID="{48786832-8036-4119-B1C7-DCB43A972D2E}" presName="parallelogram1" presStyleLbl="alignNode1" presStyleIdx="42" presStyleCnt="49"/>
      <dgm:spPr/>
    </dgm:pt>
    <dgm:pt modelId="{A7E1ECBC-3AAF-4FA2-B220-418CF038EA4E}" type="pres">
      <dgm:prSet presAssocID="{48786832-8036-4119-B1C7-DCB43A972D2E}" presName="parallelogram2" presStyleLbl="alignNode1" presStyleIdx="43" presStyleCnt="49"/>
      <dgm:spPr/>
    </dgm:pt>
    <dgm:pt modelId="{81A55E56-1D93-4750-A0D9-489402FA7F9B}" type="pres">
      <dgm:prSet presAssocID="{48786832-8036-4119-B1C7-DCB43A972D2E}" presName="parallelogram3" presStyleLbl="alignNode1" presStyleIdx="44" presStyleCnt="49"/>
      <dgm:spPr/>
    </dgm:pt>
    <dgm:pt modelId="{D064A168-CD94-4A48-884D-DF2448E95EC8}" type="pres">
      <dgm:prSet presAssocID="{48786832-8036-4119-B1C7-DCB43A972D2E}" presName="parallelogram4" presStyleLbl="alignNode1" presStyleIdx="45" presStyleCnt="49"/>
      <dgm:spPr/>
    </dgm:pt>
    <dgm:pt modelId="{52D19A5A-B279-43FF-9CF1-169BD22ED182}" type="pres">
      <dgm:prSet presAssocID="{48786832-8036-4119-B1C7-DCB43A972D2E}" presName="parallelogram5" presStyleLbl="alignNode1" presStyleIdx="46" presStyleCnt="49"/>
      <dgm:spPr/>
    </dgm:pt>
    <dgm:pt modelId="{874FE18E-498B-4BB7-ACF9-E08A5EEEF271}" type="pres">
      <dgm:prSet presAssocID="{48786832-8036-4119-B1C7-DCB43A972D2E}" presName="parallelogram6" presStyleLbl="alignNode1" presStyleIdx="47" presStyleCnt="49"/>
      <dgm:spPr/>
    </dgm:pt>
    <dgm:pt modelId="{753B0BE6-D032-4882-8670-6D9E1537E4AF}" type="pres">
      <dgm:prSet presAssocID="{48786832-8036-4119-B1C7-DCB43A972D2E}" presName="parallelogram7" presStyleLbl="alignNode1" presStyleIdx="48" presStyleCnt="49"/>
      <dgm:spPr/>
    </dgm:pt>
  </dgm:ptLst>
  <dgm:cxnLst>
    <dgm:cxn modelId="{29F0CC07-44AE-4A59-9339-9651BA00CFA9}" srcId="{30B56028-1222-4E6D-BFD4-72B385B0BB77}" destId="{8DA771FA-A153-4BE0-A49D-8D76C9B0D21A}" srcOrd="4" destOrd="0" parTransId="{ECEF0DFD-6AB9-41E0-BF56-743043BBD2CC}" sibTransId="{377AAF72-B40D-4B68-8504-5A9D6DE70638}"/>
    <dgm:cxn modelId="{196A4E08-E625-4270-84DB-430D1B768D11}" srcId="{30B56028-1222-4E6D-BFD4-72B385B0BB77}" destId="{48786832-8036-4119-B1C7-DCB43A972D2E}" srcOrd="6" destOrd="0" parTransId="{B449B50B-96F0-4239-AC9A-C59236A1E148}" sibTransId="{ECE0DD26-B7DE-46FE-9140-5B14D60EBB67}"/>
    <dgm:cxn modelId="{A74A151B-E749-4DE7-A516-1630F4CE7AF6}" type="presOf" srcId="{8DA771FA-A153-4BE0-A49D-8D76C9B0D21A}" destId="{2EA1AA58-C19D-401A-A817-DCF25719411E}" srcOrd="0" destOrd="0" presId="urn:microsoft.com/office/officeart/2008/layout/VerticalAccentList"/>
    <dgm:cxn modelId="{FF002527-B9D1-4D3E-9DCE-D99062397578}" srcId="{30B56028-1222-4E6D-BFD4-72B385B0BB77}" destId="{8A7ADDD8-3768-4108-A2A7-4F3C01AED531}" srcOrd="5" destOrd="0" parTransId="{B726A464-286B-4209-8C6B-9F058E9B9220}" sibTransId="{589332D9-F041-479E-AE15-1DD6FE32C2E7}"/>
    <dgm:cxn modelId="{B37E252B-3A38-4F9C-B8F5-DFEAD8EB57C7}" srcId="{30B56028-1222-4E6D-BFD4-72B385B0BB77}" destId="{B5ECC5CB-DDBA-4053-9A56-17A042963838}" srcOrd="0" destOrd="0" parTransId="{51D87F5D-50C8-4B49-A071-37FB9229670F}" sibTransId="{889BE64D-530C-45BE-8286-F374530EF84A}"/>
    <dgm:cxn modelId="{E2329234-CA49-4E34-BF8E-E1FDEE3A65DD}" type="presOf" srcId="{48786832-8036-4119-B1C7-DCB43A972D2E}" destId="{1D51CAED-9007-4407-8C6B-D182D044826C}" srcOrd="0" destOrd="0" presId="urn:microsoft.com/office/officeart/2008/layout/VerticalAccentList"/>
    <dgm:cxn modelId="{61C1BB5F-8723-4658-BA63-4470776350C5}" type="presOf" srcId="{30B56028-1222-4E6D-BFD4-72B385B0BB77}" destId="{75BF3FCF-D884-47DD-B07E-2BD4C2E7F4DE}" srcOrd="0" destOrd="0" presId="urn:microsoft.com/office/officeart/2008/layout/VerticalAccentList"/>
    <dgm:cxn modelId="{031CF66B-55D9-4F98-B061-DD0F0FE717AF}" type="presOf" srcId="{8A7ADDD8-3768-4108-A2A7-4F3C01AED531}" destId="{F3749185-EC80-4E62-9A38-FD8505E0F76C}" srcOrd="0" destOrd="0" presId="urn:microsoft.com/office/officeart/2008/layout/VerticalAccentList"/>
    <dgm:cxn modelId="{2556FE50-7758-419F-9E2D-DDA975431306}" srcId="{30B56028-1222-4E6D-BFD4-72B385B0BB77}" destId="{67C37F17-D12A-40C2-BCA5-3BAF8B870775}" srcOrd="2" destOrd="0" parTransId="{493F7C01-D5D1-456E-931B-F8CA21768322}" sibTransId="{F69B7AC1-1552-425F-A815-9A585CABFB2B}"/>
    <dgm:cxn modelId="{42BE0879-C471-46E4-9A41-C35F7F3FDDAF}" srcId="{30B56028-1222-4E6D-BFD4-72B385B0BB77}" destId="{B90382D4-F090-44B9-AA91-96B78B65D7E2}" srcOrd="3" destOrd="0" parTransId="{559FDD00-4BB6-4AD8-94DF-DE510BC0E83A}" sibTransId="{5559AC97-FEDE-46C5-81A9-1DBD90A20F61}"/>
    <dgm:cxn modelId="{E7F978E9-7401-4ABA-A0A7-785CE23881E0}" type="presOf" srcId="{B5ECC5CB-DDBA-4053-9A56-17A042963838}" destId="{7C980BC2-CD92-4B9E-8021-7BA9F3EC2AEE}" srcOrd="0" destOrd="0" presId="urn:microsoft.com/office/officeart/2008/layout/VerticalAccentList"/>
    <dgm:cxn modelId="{D11781EA-B907-44CA-B431-4F437FB9CB25}" type="presOf" srcId="{B90382D4-F090-44B9-AA91-96B78B65D7E2}" destId="{D47B5B4B-86B5-49DA-B5F0-5764531415F0}" srcOrd="0" destOrd="0" presId="urn:microsoft.com/office/officeart/2008/layout/VerticalAccentList"/>
    <dgm:cxn modelId="{0E62DCF2-22CE-4752-A04A-D6AB43252753}" type="presOf" srcId="{250904D0-98A3-4A91-838C-C8CCE31ADD20}" destId="{0C07DAA0-9FA6-4A11-A50B-0F0AFEF67AF1}" srcOrd="0" destOrd="0" presId="urn:microsoft.com/office/officeart/2008/layout/VerticalAccentList"/>
    <dgm:cxn modelId="{FAB1C0FD-A37F-4D7B-938B-43043D7AF790}" srcId="{30B56028-1222-4E6D-BFD4-72B385B0BB77}" destId="{250904D0-98A3-4A91-838C-C8CCE31ADD20}" srcOrd="1" destOrd="0" parTransId="{F5F6456A-2183-46A9-BF98-D2DC477BA514}" sibTransId="{8593CCB4-541E-4010-99B3-7FF7F778F792}"/>
    <dgm:cxn modelId="{EBF2E7FD-3416-4237-88B0-84DE3206754C}" type="presOf" srcId="{67C37F17-D12A-40C2-BCA5-3BAF8B870775}" destId="{84C74069-7508-48D1-A73B-02D0734F104B}" srcOrd="0" destOrd="0" presId="urn:microsoft.com/office/officeart/2008/layout/VerticalAccentList"/>
    <dgm:cxn modelId="{A4A57177-5254-49E9-858A-90FB761D0AAC}" type="presParOf" srcId="{75BF3FCF-D884-47DD-B07E-2BD4C2E7F4DE}" destId="{3BEEFC4A-B37B-4616-9364-C6BC584E2F59}" srcOrd="0" destOrd="0" presId="urn:microsoft.com/office/officeart/2008/layout/VerticalAccentList"/>
    <dgm:cxn modelId="{CBB2BA47-38A4-4F15-B90D-215B3B09452F}" type="presParOf" srcId="{3BEEFC4A-B37B-4616-9364-C6BC584E2F59}" destId="{7C980BC2-CD92-4B9E-8021-7BA9F3EC2AEE}" srcOrd="0" destOrd="0" presId="urn:microsoft.com/office/officeart/2008/layout/VerticalAccentList"/>
    <dgm:cxn modelId="{8A26FA00-C571-4055-BC55-23042D4B2C93}" type="presParOf" srcId="{75BF3FCF-D884-47DD-B07E-2BD4C2E7F4DE}" destId="{591B0AE8-3BDF-4AFB-94D6-E60BB8FFFB27}" srcOrd="1" destOrd="0" presId="urn:microsoft.com/office/officeart/2008/layout/VerticalAccentList"/>
    <dgm:cxn modelId="{E6CD31C6-24F9-4C4D-B072-9733EFE1D199}" type="presParOf" srcId="{591B0AE8-3BDF-4AFB-94D6-E60BB8FFFB27}" destId="{19975359-8D1E-41CC-9036-5B2C7A5E2742}" srcOrd="0" destOrd="0" presId="urn:microsoft.com/office/officeart/2008/layout/VerticalAccentList"/>
    <dgm:cxn modelId="{D5BA4C63-3EA1-4992-8097-D033B5721CB6}" type="presParOf" srcId="{591B0AE8-3BDF-4AFB-94D6-E60BB8FFFB27}" destId="{8C04C07C-4B68-46FA-B57F-0619B18449FE}" srcOrd="1" destOrd="0" presId="urn:microsoft.com/office/officeart/2008/layout/VerticalAccentList"/>
    <dgm:cxn modelId="{CA2C3D06-2CF5-4FB9-9594-E75464157626}" type="presParOf" srcId="{591B0AE8-3BDF-4AFB-94D6-E60BB8FFFB27}" destId="{FC273179-A5DF-4F47-B8E6-967E32532D1B}" srcOrd="2" destOrd="0" presId="urn:microsoft.com/office/officeart/2008/layout/VerticalAccentList"/>
    <dgm:cxn modelId="{1E3307CC-3A41-45F4-B230-9F95ACF58B5E}" type="presParOf" srcId="{591B0AE8-3BDF-4AFB-94D6-E60BB8FFFB27}" destId="{14A9096B-17A5-4636-A304-5C7F6DB18A6C}" srcOrd="3" destOrd="0" presId="urn:microsoft.com/office/officeart/2008/layout/VerticalAccentList"/>
    <dgm:cxn modelId="{D3883AB2-9FFE-4D4F-9644-5C9AADB23C6E}" type="presParOf" srcId="{591B0AE8-3BDF-4AFB-94D6-E60BB8FFFB27}" destId="{55B836EE-25D3-4F8C-A672-75A34F7C1C81}" srcOrd="4" destOrd="0" presId="urn:microsoft.com/office/officeart/2008/layout/VerticalAccentList"/>
    <dgm:cxn modelId="{7BB1828E-13E9-4E3A-94CC-78D278F01A0B}" type="presParOf" srcId="{591B0AE8-3BDF-4AFB-94D6-E60BB8FFFB27}" destId="{A7DDE29E-AB82-40D9-8206-5D736A199503}" srcOrd="5" destOrd="0" presId="urn:microsoft.com/office/officeart/2008/layout/VerticalAccentList"/>
    <dgm:cxn modelId="{DBD6BF84-D55E-4A6B-9E10-EE46A7CE8B07}" type="presParOf" srcId="{591B0AE8-3BDF-4AFB-94D6-E60BB8FFFB27}" destId="{50E5A74B-8766-464B-9471-D3917B75E15F}" srcOrd="6" destOrd="0" presId="urn:microsoft.com/office/officeart/2008/layout/VerticalAccentList"/>
    <dgm:cxn modelId="{8F26A51E-B25D-445E-9BD2-64264BAB9799}" type="presParOf" srcId="{75BF3FCF-D884-47DD-B07E-2BD4C2E7F4DE}" destId="{FBD741BF-AEC8-4D76-A5B5-F442694FD44D}" srcOrd="2" destOrd="0" presId="urn:microsoft.com/office/officeart/2008/layout/VerticalAccentList"/>
    <dgm:cxn modelId="{4E7D3285-B14E-4A99-86B7-1C2084C9D723}" type="presParOf" srcId="{75BF3FCF-D884-47DD-B07E-2BD4C2E7F4DE}" destId="{F34D893A-106E-4BEE-99A0-C8975D745680}" srcOrd="3" destOrd="0" presId="urn:microsoft.com/office/officeart/2008/layout/VerticalAccentList"/>
    <dgm:cxn modelId="{0F880398-F3BE-4028-86AC-A0C9C8A9A4AD}" type="presParOf" srcId="{F34D893A-106E-4BEE-99A0-C8975D745680}" destId="{0C07DAA0-9FA6-4A11-A50B-0F0AFEF67AF1}" srcOrd="0" destOrd="0" presId="urn:microsoft.com/office/officeart/2008/layout/VerticalAccentList"/>
    <dgm:cxn modelId="{E3E66E40-EE1E-47DE-8CBC-56D361D7C83E}" type="presParOf" srcId="{75BF3FCF-D884-47DD-B07E-2BD4C2E7F4DE}" destId="{5DA4C426-DFC3-4FF6-ACF5-CB50413C6054}" srcOrd="4" destOrd="0" presId="urn:microsoft.com/office/officeart/2008/layout/VerticalAccentList"/>
    <dgm:cxn modelId="{79E44F57-37D0-41A2-B776-1C0173C45376}" type="presParOf" srcId="{5DA4C426-DFC3-4FF6-ACF5-CB50413C6054}" destId="{5E6376B9-6C4F-4021-86E4-58E53D065A47}" srcOrd="0" destOrd="0" presId="urn:microsoft.com/office/officeart/2008/layout/VerticalAccentList"/>
    <dgm:cxn modelId="{51AFF963-A74C-4329-9313-251E0B55C97E}" type="presParOf" srcId="{5DA4C426-DFC3-4FF6-ACF5-CB50413C6054}" destId="{449DFA79-E9D2-4775-8BAB-CBB29F1C9081}" srcOrd="1" destOrd="0" presId="urn:microsoft.com/office/officeart/2008/layout/VerticalAccentList"/>
    <dgm:cxn modelId="{3F73C994-45A8-4859-8F0C-6AF4151896D7}" type="presParOf" srcId="{5DA4C426-DFC3-4FF6-ACF5-CB50413C6054}" destId="{9791EE48-1F38-43A3-B6CC-3D9C83EB256F}" srcOrd="2" destOrd="0" presId="urn:microsoft.com/office/officeart/2008/layout/VerticalAccentList"/>
    <dgm:cxn modelId="{E339FB0B-1CFD-432F-960F-E7D1102FA3A1}" type="presParOf" srcId="{5DA4C426-DFC3-4FF6-ACF5-CB50413C6054}" destId="{E47620EA-A92E-4265-A28C-7451D341492D}" srcOrd="3" destOrd="0" presId="urn:microsoft.com/office/officeart/2008/layout/VerticalAccentList"/>
    <dgm:cxn modelId="{30F9D36C-7846-4012-A959-6644B8728895}" type="presParOf" srcId="{5DA4C426-DFC3-4FF6-ACF5-CB50413C6054}" destId="{F651C557-911A-4713-864A-326290B67A71}" srcOrd="4" destOrd="0" presId="urn:microsoft.com/office/officeart/2008/layout/VerticalAccentList"/>
    <dgm:cxn modelId="{73034521-E367-441C-812E-115DBF69B2C2}" type="presParOf" srcId="{5DA4C426-DFC3-4FF6-ACF5-CB50413C6054}" destId="{00D87BEF-E163-4684-8B69-18BEEE40DAB9}" srcOrd="5" destOrd="0" presId="urn:microsoft.com/office/officeart/2008/layout/VerticalAccentList"/>
    <dgm:cxn modelId="{94EB87FC-3E9C-4BA9-8193-E6276F2BEF54}" type="presParOf" srcId="{5DA4C426-DFC3-4FF6-ACF5-CB50413C6054}" destId="{B3CC9B66-C2AE-4269-8E0B-9F700CE1107F}" srcOrd="6" destOrd="0" presId="urn:microsoft.com/office/officeart/2008/layout/VerticalAccentList"/>
    <dgm:cxn modelId="{7C065DCD-F364-4485-ACD5-B4D560F06EC4}" type="presParOf" srcId="{75BF3FCF-D884-47DD-B07E-2BD4C2E7F4DE}" destId="{CC749C82-042F-4F18-B2E2-395E51CEB846}" srcOrd="5" destOrd="0" presId="urn:microsoft.com/office/officeart/2008/layout/VerticalAccentList"/>
    <dgm:cxn modelId="{2971C56B-BBA9-4FB2-8939-C53A75B9CC7D}" type="presParOf" srcId="{75BF3FCF-D884-47DD-B07E-2BD4C2E7F4DE}" destId="{E136A2E4-EF65-4CBB-BF0B-6D19E4B97930}" srcOrd="6" destOrd="0" presId="urn:microsoft.com/office/officeart/2008/layout/VerticalAccentList"/>
    <dgm:cxn modelId="{73F6E4C8-EF13-40A6-94B5-92B5136AB140}" type="presParOf" srcId="{E136A2E4-EF65-4CBB-BF0B-6D19E4B97930}" destId="{84C74069-7508-48D1-A73B-02D0734F104B}" srcOrd="0" destOrd="0" presId="urn:microsoft.com/office/officeart/2008/layout/VerticalAccentList"/>
    <dgm:cxn modelId="{A2E0466A-EEEF-4073-97D6-677CFE6ACFF9}" type="presParOf" srcId="{75BF3FCF-D884-47DD-B07E-2BD4C2E7F4DE}" destId="{754E38AE-1967-41A6-8AD7-74F25A393E6D}" srcOrd="7" destOrd="0" presId="urn:microsoft.com/office/officeart/2008/layout/VerticalAccentList"/>
    <dgm:cxn modelId="{EF0F7CE3-70B2-48E1-809F-8538FD8AB9B5}" type="presParOf" srcId="{754E38AE-1967-41A6-8AD7-74F25A393E6D}" destId="{A7DA05BE-8D35-4ACC-ABE2-3EE4ACF39C1B}" srcOrd="0" destOrd="0" presId="urn:microsoft.com/office/officeart/2008/layout/VerticalAccentList"/>
    <dgm:cxn modelId="{3F56B76C-9D0B-48C8-BE50-FE20A6EE99FC}" type="presParOf" srcId="{754E38AE-1967-41A6-8AD7-74F25A393E6D}" destId="{6F57400A-27A5-4F65-993C-FF5F188CE5C3}" srcOrd="1" destOrd="0" presId="urn:microsoft.com/office/officeart/2008/layout/VerticalAccentList"/>
    <dgm:cxn modelId="{511A2C2B-2CEC-411A-84CD-57D7567611B5}" type="presParOf" srcId="{754E38AE-1967-41A6-8AD7-74F25A393E6D}" destId="{C09BD6DA-16F3-400E-B09C-8028579D9251}" srcOrd="2" destOrd="0" presId="urn:microsoft.com/office/officeart/2008/layout/VerticalAccentList"/>
    <dgm:cxn modelId="{BEF55403-43AD-4F67-9D6B-81F67457C13A}" type="presParOf" srcId="{754E38AE-1967-41A6-8AD7-74F25A393E6D}" destId="{232EF48D-AEBC-45C8-9A63-9278255B77EF}" srcOrd="3" destOrd="0" presId="urn:microsoft.com/office/officeart/2008/layout/VerticalAccentList"/>
    <dgm:cxn modelId="{DE0C0BD3-B4FD-4874-A4BD-E760B8752CE2}" type="presParOf" srcId="{754E38AE-1967-41A6-8AD7-74F25A393E6D}" destId="{BACC88B8-0C42-4244-A31E-D9252141B756}" srcOrd="4" destOrd="0" presId="urn:microsoft.com/office/officeart/2008/layout/VerticalAccentList"/>
    <dgm:cxn modelId="{C7E415D4-7C7B-4899-8982-CD377295D368}" type="presParOf" srcId="{754E38AE-1967-41A6-8AD7-74F25A393E6D}" destId="{64796B7A-2EC5-4409-B00A-BF5CABF2A954}" srcOrd="5" destOrd="0" presId="urn:microsoft.com/office/officeart/2008/layout/VerticalAccentList"/>
    <dgm:cxn modelId="{3831C50E-500A-4376-90A7-D19E2BAF72F2}" type="presParOf" srcId="{754E38AE-1967-41A6-8AD7-74F25A393E6D}" destId="{6AC83B87-17FD-4D1B-8F56-F6F101DCD6C9}" srcOrd="6" destOrd="0" presId="urn:microsoft.com/office/officeart/2008/layout/VerticalAccentList"/>
    <dgm:cxn modelId="{4FD9B270-BB4D-40F9-8DA1-4AD06ED47A33}" type="presParOf" srcId="{75BF3FCF-D884-47DD-B07E-2BD4C2E7F4DE}" destId="{3C9092FE-9E0B-47BD-96D8-E6DD2EE673C2}" srcOrd="8" destOrd="0" presId="urn:microsoft.com/office/officeart/2008/layout/VerticalAccentList"/>
    <dgm:cxn modelId="{4F8FB051-2643-40EE-8346-56725EDA2508}" type="presParOf" srcId="{75BF3FCF-D884-47DD-B07E-2BD4C2E7F4DE}" destId="{9CC76475-7D79-48FA-9761-E83D8C1D7778}" srcOrd="9" destOrd="0" presId="urn:microsoft.com/office/officeart/2008/layout/VerticalAccentList"/>
    <dgm:cxn modelId="{4AD1DE70-FE5B-4F98-8D5D-A07CAFA86036}" type="presParOf" srcId="{9CC76475-7D79-48FA-9761-E83D8C1D7778}" destId="{D47B5B4B-86B5-49DA-B5F0-5764531415F0}" srcOrd="0" destOrd="0" presId="urn:microsoft.com/office/officeart/2008/layout/VerticalAccentList"/>
    <dgm:cxn modelId="{03D5C699-9F9B-4206-A842-8FC223EC4D2E}" type="presParOf" srcId="{75BF3FCF-D884-47DD-B07E-2BD4C2E7F4DE}" destId="{30A76A36-A0A3-463E-9188-007BB2C52920}" srcOrd="10" destOrd="0" presId="urn:microsoft.com/office/officeart/2008/layout/VerticalAccentList"/>
    <dgm:cxn modelId="{EEA66EF8-5055-4B16-8A7C-9DFEB7075ADC}" type="presParOf" srcId="{30A76A36-A0A3-463E-9188-007BB2C52920}" destId="{DC5B4BBC-E0AC-4619-BF8A-DB0470C2AE49}" srcOrd="0" destOrd="0" presId="urn:microsoft.com/office/officeart/2008/layout/VerticalAccentList"/>
    <dgm:cxn modelId="{3360BE6F-C0B7-4E99-A69E-63A8B36CDF32}" type="presParOf" srcId="{30A76A36-A0A3-463E-9188-007BB2C52920}" destId="{77A4C51F-89EB-483A-9052-C33907F62CA6}" srcOrd="1" destOrd="0" presId="urn:microsoft.com/office/officeart/2008/layout/VerticalAccentList"/>
    <dgm:cxn modelId="{18241481-0F41-4DBF-ABC9-0B28A659A35C}" type="presParOf" srcId="{30A76A36-A0A3-463E-9188-007BB2C52920}" destId="{AD554774-138F-4B9A-A64F-6C108CCF598E}" srcOrd="2" destOrd="0" presId="urn:microsoft.com/office/officeart/2008/layout/VerticalAccentList"/>
    <dgm:cxn modelId="{41CE616C-0832-4C2E-9566-62DE65C0939F}" type="presParOf" srcId="{30A76A36-A0A3-463E-9188-007BB2C52920}" destId="{ED0EE6A4-F447-44A4-BFFA-AEE59B756127}" srcOrd="3" destOrd="0" presId="urn:microsoft.com/office/officeart/2008/layout/VerticalAccentList"/>
    <dgm:cxn modelId="{E75740DA-E497-4BDD-9DCD-8D589D46FD8D}" type="presParOf" srcId="{30A76A36-A0A3-463E-9188-007BB2C52920}" destId="{82175A0C-1DCB-4886-90E4-132384F9932E}" srcOrd="4" destOrd="0" presId="urn:microsoft.com/office/officeart/2008/layout/VerticalAccentList"/>
    <dgm:cxn modelId="{138B1F35-DC41-4B26-935F-9DDE95FB9A17}" type="presParOf" srcId="{30A76A36-A0A3-463E-9188-007BB2C52920}" destId="{8B71B467-0980-4600-B506-9C26DA471EA1}" srcOrd="5" destOrd="0" presId="urn:microsoft.com/office/officeart/2008/layout/VerticalAccentList"/>
    <dgm:cxn modelId="{6D078BC2-27FF-415D-87F3-17635DC34166}" type="presParOf" srcId="{30A76A36-A0A3-463E-9188-007BB2C52920}" destId="{416D0B42-04C7-43D8-8BCA-C5BCCB88F63F}" srcOrd="6" destOrd="0" presId="urn:microsoft.com/office/officeart/2008/layout/VerticalAccentList"/>
    <dgm:cxn modelId="{19741CBF-2D14-4233-9E74-C86FC0061FFD}" type="presParOf" srcId="{75BF3FCF-D884-47DD-B07E-2BD4C2E7F4DE}" destId="{D1E3D22A-78CB-4E10-B558-7C7955C56971}" srcOrd="11" destOrd="0" presId="urn:microsoft.com/office/officeart/2008/layout/VerticalAccentList"/>
    <dgm:cxn modelId="{03C2E07B-94B7-435A-8107-F894F6BDEDF3}" type="presParOf" srcId="{75BF3FCF-D884-47DD-B07E-2BD4C2E7F4DE}" destId="{D5DE05E4-951D-4786-964E-BAC9954D9050}" srcOrd="12" destOrd="0" presId="urn:microsoft.com/office/officeart/2008/layout/VerticalAccentList"/>
    <dgm:cxn modelId="{877726A1-80C5-4F03-9367-657CAF094889}" type="presParOf" srcId="{D5DE05E4-951D-4786-964E-BAC9954D9050}" destId="{2EA1AA58-C19D-401A-A817-DCF25719411E}" srcOrd="0" destOrd="0" presId="urn:microsoft.com/office/officeart/2008/layout/VerticalAccentList"/>
    <dgm:cxn modelId="{3D0CFD87-3DD4-43CD-A4D0-56B7DB52547A}" type="presParOf" srcId="{75BF3FCF-D884-47DD-B07E-2BD4C2E7F4DE}" destId="{40BAB9A2-46EE-4884-A0A4-4141FCE42F3F}" srcOrd="13" destOrd="0" presId="urn:microsoft.com/office/officeart/2008/layout/VerticalAccentList"/>
    <dgm:cxn modelId="{A6DE529A-4C20-472B-8632-AA1E59874BD9}" type="presParOf" srcId="{40BAB9A2-46EE-4884-A0A4-4141FCE42F3F}" destId="{FF54F09E-9E66-4C82-82AB-EADDC1D0991B}" srcOrd="0" destOrd="0" presId="urn:microsoft.com/office/officeart/2008/layout/VerticalAccentList"/>
    <dgm:cxn modelId="{51E62A59-783D-46D4-8852-402336A3F15C}" type="presParOf" srcId="{40BAB9A2-46EE-4884-A0A4-4141FCE42F3F}" destId="{0147229A-FBA2-4589-A6DF-84965760194F}" srcOrd="1" destOrd="0" presId="urn:microsoft.com/office/officeart/2008/layout/VerticalAccentList"/>
    <dgm:cxn modelId="{65FC403C-AD28-4BD5-B9FF-764F91C35BE4}" type="presParOf" srcId="{40BAB9A2-46EE-4884-A0A4-4141FCE42F3F}" destId="{08B1974E-845C-4A30-A461-E514555831CD}" srcOrd="2" destOrd="0" presId="urn:microsoft.com/office/officeart/2008/layout/VerticalAccentList"/>
    <dgm:cxn modelId="{1A1DD930-1722-4CBB-9F6E-0826490CA4CE}" type="presParOf" srcId="{40BAB9A2-46EE-4884-A0A4-4141FCE42F3F}" destId="{4AA83928-BC6E-4684-BD28-86314CDE875C}" srcOrd="3" destOrd="0" presId="urn:microsoft.com/office/officeart/2008/layout/VerticalAccentList"/>
    <dgm:cxn modelId="{1BC71B63-219F-4FB7-9440-687D829E0191}" type="presParOf" srcId="{40BAB9A2-46EE-4884-A0A4-4141FCE42F3F}" destId="{770A95F8-C1BA-426C-B713-D1B89CBBC7C5}" srcOrd="4" destOrd="0" presId="urn:microsoft.com/office/officeart/2008/layout/VerticalAccentList"/>
    <dgm:cxn modelId="{B6D77EFB-7F3E-4677-84A7-D282CC2B0DA5}" type="presParOf" srcId="{40BAB9A2-46EE-4884-A0A4-4141FCE42F3F}" destId="{CE238023-65D2-4A61-B3D2-13A5293BF7DB}" srcOrd="5" destOrd="0" presId="urn:microsoft.com/office/officeart/2008/layout/VerticalAccentList"/>
    <dgm:cxn modelId="{0BC846EC-C13D-4D73-8D1A-443379D993E2}" type="presParOf" srcId="{40BAB9A2-46EE-4884-A0A4-4141FCE42F3F}" destId="{11352CBB-AA82-4862-AAD2-2F379930D5C3}" srcOrd="6" destOrd="0" presId="urn:microsoft.com/office/officeart/2008/layout/VerticalAccentList"/>
    <dgm:cxn modelId="{38A435D5-2885-4265-BD05-3EDA88E440C7}" type="presParOf" srcId="{75BF3FCF-D884-47DD-B07E-2BD4C2E7F4DE}" destId="{05D80DD1-23FA-474E-8DF0-88153F6F3D1B}" srcOrd="14" destOrd="0" presId="urn:microsoft.com/office/officeart/2008/layout/VerticalAccentList"/>
    <dgm:cxn modelId="{2A979C24-A114-41BF-812E-51070854312A}" type="presParOf" srcId="{75BF3FCF-D884-47DD-B07E-2BD4C2E7F4DE}" destId="{7DCC7FFB-D351-4CED-B115-FC3289DA4237}" srcOrd="15" destOrd="0" presId="urn:microsoft.com/office/officeart/2008/layout/VerticalAccentList"/>
    <dgm:cxn modelId="{89C68E6C-9607-4DD8-AB64-8BC8C5C33224}" type="presParOf" srcId="{7DCC7FFB-D351-4CED-B115-FC3289DA4237}" destId="{F3749185-EC80-4E62-9A38-FD8505E0F76C}" srcOrd="0" destOrd="0" presId="urn:microsoft.com/office/officeart/2008/layout/VerticalAccentList"/>
    <dgm:cxn modelId="{3F2D015D-C2FF-4023-990B-7A0FCFD4FD1C}" type="presParOf" srcId="{75BF3FCF-D884-47DD-B07E-2BD4C2E7F4DE}" destId="{563CA2D6-8FB4-4E06-A378-C47C76F7E881}" srcOrd="16" destOrd="0" presId="urn:microsoft.com/office/officeart/2008/layout/VerticalAccentList"/>
    <dgm:cxn modelId="{3AA4018E-36BB-49D1-ABD1-54DD20AA1AEA}" type="presParOf" srcId="{563CA2D6-8FB4-4E06-A378-C47C76F7E881}" destId="{F31CFB22-CF44-4BB9-BC96-A293955C7F4D}" srcOrd="0" destOrd="0" presId="urn:microsoft.com/office/officeart/2008/layout/VerticalAccentList"/>
    <dgm:cxn modelId="{10CE08E1-1748-4757-A41C-76F799B9E858}" type="presParOf" srcId="{563CA2D6-8FB4-4E06-A378-C47C76F7E881}" destId="{6A5B39B6-42AB-47CE-9680-032859727037}" srcOrd="1" destOrd="0" presId="urn:microsoft.com/office/officeart/2008/layout/VerticalAccentList"/>
    <dgm:cxn modelId="{8CDBC151-020E-4234-BD5F-37A9F39F38CD}" type="presParOf" srcId="{563CA2D6-8FB4-4E06-A378-C47C76F7E881}" destId="{028B48DD-9F78-4143-AD6E-E10228777099}" srcOrd="2" destOrd="0" presId="urn:microsoft.com/office/officeart/2008/layout/VerticalAccentList"/>
    <dgm:cxn modelId="{47E0E246-03B5-4D40-B7C9-ADE4E242E962}" type="presParOf" srcId="{563CA2D6-8FB4-4E06-A378-C47C76F7E881}" destId="{6EC0A589-5163-4750-A2B2-2F35FACEE93B}" srcOrd="3" destOrd="0" presId="urn:microsoft.com/office/officeart/2008/layout/VerticalAccentList"/>
    <dgm:cxn modelId="{447FACD9-2DAF-4074-8621-E2510CF06466}" type="presParOf" srcId="{563CA2D6-8FB4-4E06-A378-C47C76F7E881}" destId="{9AC57017-9BED-4B74-A83C-B5239159396D}" srcOrd="4" destOrd="0" presId="urn:microsoft.com/office/officeart/2008/layout/VerticalAccentList"/>
    <dgm:cxn modelId="{078C2D47-6774-4CB7-BFE2-C4A0B44E9336}" type="presParOf" srcId="{563CA2D6-8FB4-4E06-A378-C47C76F7E881}" destId="{B8CFEFA6-5FD1-4507-9810-F991A52F9224}" srcOrd="5" destOrd="0" presId="urn:microsoft.com/office/officeart/2008/layout/VerticalAccentList"/>
    <dgm:cxn modelId="{13C761A6-C2E6-4D94-A5DA-7FCCFEDBC5AC}" type="presParOf" srcId="{563CA2D6-8FB4-4E06-A378-C47C76F7E881}" destId="{5A55C03B-0EA7-4B17-85CD-2B68EAB25A8B}" srcOrd="6" destOrd="0" presId="urn:microsoft.com/office/officeart/2008/layout/VerticalAccentList"/>
    <dgm:cxn modelId="{0ED2D58A-1A86-4E30-8AE8-7E060885B1D5}" type="presParOf" srcId="{75BF3FCF-D884-47DD-B07E-2BD4C2E7F4DE}" destId="{E7CD4DED-BAE9-47A1-83A5-7ABEEDAF99B8}" srcOrd="17" destOrd="0" presId="urn:microsoft.com/office/officeart/2008/layout/VerticalAccentList"/>
    <dgm:cxn modelId="{979B88AC-BD80-4F47-BED3-B36A50BB9D80}" type="presParOf" srcId="{75BF3FCF-D884-47DD-B07E-2BD4C2E7F4DE}" destId="{5587B87B-84DD-48E0-AF6A-65BF34DDC084}" srcOrd="18" destOrd="0" presId="urn:microsoft.com/office/officeart/2008/layout/VerticalAccentList"/>
    <dgm:cxn modelId="{CC161087-A0DF-41A4-9FCC-2F8C7DB6ECF9}" type="presParOf" srcId="{5587B87B-84DD-48E0-AF6A-65BF34DDC084}" destId="{1D51CAED-9007-4407-8C6B-D182D044826C}" srcOrd="0" destOrd="0" presId="urn:microsoft.com/office/officeart/2008/layout/VerticalAccentList"/>
    <dgm:cxn modelId="{FA39EEEC-0400-4292-8490-FB41210905D2}" type="presParOf" srcId="{75BF3FCF-D884-47DD-B07E-2BD4C2E7F4DE}" destId="{BF8078C3-7249-490F-AE86-DD81B1599C26}" srcOrd="19" destOrd="0" presId="urn:microsoft.com/office/officeart/2008/layout/VerticalAccentList"/>
    <dgm:cxn modelId="{A3FB24E1-895B-4314-9C82-A5A5CA0EB8A8}" type="presParOf" srcId="{BF8078C3-7249-490F-AE86-DD81B1599C26}" destId="{9BE16F5D-0B44-4D7F-9AE3-6580E1E06129}" srcOrd="0" destOrd="0" presId="urn:microsoft.com/office/officeart/2008/layout/VerticalAccentList"/>
    <dgm:cxn modelId="{4167FA11-FFA8-4159-892C-28E22CF885F1}" type="presParOf" srcId="{BF8078C3-7249-490F-AE86-DD81B1599C26}" destId="{A7E1ECBC-3AAF-4FA2-B220-418CF038EA4E}" srcOrd="1" destOrd="0" presId="urn:microsoft.com/office/officeart/2008/layout/VerticalAccentList"/>
    <dgm:cxn modelId="{9F8DD044-ACEE-47B4-88AC-88BF4EC08CEE}" type="presParOf" srcId="{BF8078C3-7249-490F-AE86-DD81B1599C26}" destId="{81A55E56-1D93-4750-A0D9-489402FA7F9B}" srcOrd="2" destOrd="0" presId="urn:microsoft.com/office/officeart/2008/layout/VerticalAccentList"/>
    <dgm:cxn modelId="{679C0530-48D5-4604-890F-54CB89A65FD8}" type="presParOf" srcId="{BF8078C3-7249-490F-AE86-DD81B1599C26}" destId="{D064A168-CD94-4A48-884D-DF2448E95EC8}" srcOrd="3" destOrd="0" presId="urn:microsoft.com/office/officeart/2008/layout/VerticalAccentList"/>
    <dgm:cxn modelId="{B88A87A1-A22C-40A3-BD8E-F9AE7945888B}" type="presParOf" srcId="{BF8078C3-7249-490F-AE86-DD81B1599C26}" destId="{52D19A5A-B279-43FF-9CF1-169BD22ED182}" srcOrd="4" destOrd="0" presId="urn:microsoft.com/office/officeart/2008/layout/VerticalAccentList"/>
    <dgm:cxn modelId="{B673BC8F-1B94-4D2E-A786-9FBB2ACDED89}" type="presParOf" srcId="{BF8078C3-7249-490F-AE86-DD81B1599C26}" destId="{874FE18E-498B-4BB7-ACF9-E08A5EEEF271}" srcOrd="5" destOrd="0" presId="urn:microsoft.com/office/officeart/2008/layout/VerticalAccentList"/>
    <dgm:cxn modelId="{761207B5-4AF8-4346-ADD5-451F1107A772}" type="presParOf" srcId="{BF8078C3-7249-490F-AE86-DD81B1599C26}" destId="{753B0BE6-D032-4882-8670-6D9E1537E4AF}"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F3C4E7-D738-44A5-9976-1E367B4F0EB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971E8972-C667-4AA6-A6F0-D6FF725B429E}">
      <dgm:prSet phldrT="[Text]"/>
      <dgm:spPr/>
      <dgm:t>
        <a:bodyPr/>
        <a:lstStyle/>
        <a:p>
          <a:r>
            <a:rPr lang="en-IN" dirty="0"/>
            <a:t>PRODUCT MANAGER</a:t>
          </a:r>
        </a:p>
      </dgm:t>
    </dgm:pt>
    <dgm:pt modelId="{C46EDFFB-1B7B-4817-B79D-39912786E4F0}" type="parTrans" cxnId="{B0E5D852-DBA7-450A-8894-2C431AF10E9F}">
      <dgm:prSet/>
      <dgm:spPr/>
      <dgm:t>
        <a:bodyPr/>
        <a:lstStyle/>
        <a:p>
          <a:endParaRPr lang="en-IN"/>
        </a:p>
      </dgm:t>
    </dgm:pt>
    <dgm:pt modelId="{B9526A54-674D-4D43-942F-6C30997B86FE}" type="sibTrans" cxnId="{B0E5D852-DBA7-450A-8894-2C431AF10E9F}">
      <dgm:prSet/>
      <dgm:spPr/>
      <dgm:t>
        <a:bodyPr/>
        <a:lstStyle/>
        <a:p>
          <a:endParaRPr lang="en-IN"/>
        </a:p>
      </dgm:t>
    </dgm:pt>
    <dgm:pt modelId="{B5526DBE-814E-4A85-A279-98A2EC73B85C}">
      <dgm:prSet phldrT="[Text]"/>
      <dgm:spPr/>
      <dgm:t>
        <a:bodyPr/>
        <a:lstStyle/>
        <a:p>
          <a:r>
            <a:rPr lang="en-IN" dirty="0"/>
            <a:t>to handle development and UX/UI design</a:t>
          </a:r>
        </a:p>
      </dgm:t>
    </dgm:pt>
    <dgm:pt modelId="{B29458F7-76BE-4F79-864E-FAD560AF3097}" type="parTrans" cxnId="{90D51D7B-EEEF-4172-895A-478412FB321E}">
      <dgm:prSet/>
      <dgm:spPr/>
      <dgm:t>
        <a:bodyPr/>
        <a:lstStyle/>
        <a:p>
          <a:endParaRPr lang="en-IN"/>
        </a:p>
      </dgm:t>
    </dgm:pt>
    <dgm:pt modelId="{52EBBF23-4E21-4FC9-A2C9-A827143C2E8B}" type="sibTrans" cxnId="{90D51D7B-EEEF-4172-895A-478412FB321E}">
      <dgm:prSet/>
      <dgm:spPr/>
      <dgm:t>
        <a:bodyPr/>
        <a:lstStyle/>
        <a:p>
          <a:endParaRPr lang="en-IN"/>
        </a:p>
      </dgm:t>
    </dgm:pt>
    <dgm:pt modelId="{5A660B2C-54AD-4AFE-8722-C5675A336EEF}">
      <dgm:prSet phldrT="[Text]"/>
      <dgm:spPr/>
      <dgm:t>
        <a:bodyPr/>
        <a:lstStyle/>
        <a:p>
          <a:r>
            <a:rPr lang="en-IN" dirty="0"/>
            <a:t>SOFTWARE DEVELOPER</a:t>
          </a:r>
        </a:p>
      </dgm:t>
    </dgm:pt>
    <dgm:pt modelId="{240E1218-CD29-4D67-AB45-193036474995}" type="parTrans" cxnId="{0F40C6EE-BBA4-45F0-933E-7478CAEC36B4}">
      <dgm:prSet/>
      <dgm:spPr/>
      <dgm:t>
        <a:bodyPr/>
        <a:lstStyle/>
        <a:p>
          <a:endParaRPr lang="en-IN"/>
        </a:p>
      </dgm:t>
    </dgm:pt>
    <dgm:pt modelId="{F54474B4-0C4D-4040-A793-54D619F96BAB}" type="sibTrans" cxnId="{0F40C6EE-BBA4-45F0-933E-7478CAEC36B4}">
      <dgm:prSet/>
      <dgm:spPr/>
      <dgm:t>
        <a:bodyPr/>
        <a:lstStyle/>
        <a:p>
          <a:endParaRPr lang="en-IN"/>
        </a:p>
      </dgm:t>
    </dgm:pt>
    <dgm:pt modelId="{D0BC05EC-06DF-4AA3-8F74-FD2B96B65E3B}">
      <dgm:prSet phldrT="[Text]"/>
      <dgm:spPr/>
      <dgm:t>
        <a:bodyPr/>
        <a:lstStyle/>
        <a:p>
          <a:r>
            <a:rPr lang="en-IN" dirty="0"/>
            <a:t>to handle the platform's technical aspects</a:t>
          </a:r>
        </a:p>
      </dgm:t>
    </dgm:pt>
    <dgm:pt modelId="{10A8AB1D-091D-4F1F-9CCF-353D6D42701D}" type="parTrans" cxnId="{7FBD15D0-7441-45B4-8D42-9AA676B13724}">
      <dgm:prSet/>
      <dgm:spPr/>
      <dgm:t>
        <a:bodyPr/>
        <a:lstStyle/>
        <a:p>
          <a:endParaRPr lang="en-IN"/>
        </a:p>
      </dgm:t>
    </dgm:pt>
    <dgm:pt modelId="{F9BDF8FB-8575-4F93-8697-B59E5C79234E}" type="sibTrans" cxnId="{7FBD15D0-7441-45B4-8D42-9AA676B13724}">
      <dgm:prSet/>
      <dgm:spPr/>
      <dgm:t>
        <a:bodyPr/>
        <a:lstStyle/>
        <a:p>
          <a:endParaRPr lang="en-IN"/>
        </a:p>
      </dgm:t>
    </dgm:pt>
    <dgm:pt modelId="{14E5D28E-12EC-4263-A2B6-1A86FF2FA504}">
      <dgm:prSet phldrT="[Text]"/>
      <dgm:spPr/>
      <dgm:t>
        <a:bodyPr/>
        <a:lstStyle/>
        <a:p>
          <a:r>
            <a:rPr lang="en-IN" dirty="0"/>
            <a:t>MARKETING LEAD</a:t>
          </a:r>
        </a:p>
      </dgm:t>
    </dgm:pt>
    <dgm:pt modelId="{A67A0ABA-E7D0-4501-A784-C70B0E6DAAD2}" type="parTrans" cxnId="{BCDC1B17-6BCA-49C9-B1BC-06ABD2577463}">
      <dgm:prSet/>
      <dgm:spPr/>
      <dgm:t>
        <a:bodyPr/>
        <a:lstStyle/>
        <a:p>
          <a:endParaRPr lang="en-IN"/>
        </a:p>
      </dgm:t>
    </dgm:pt>
    <dgm:pt modelId="{8B7DA4FB-0EAC-4C00-954B-1E563F2B76FC}" type="sibTrans" cxnId="{BCDC1B17-6BCA-49C9-B1BC-06ABD2577463}">
      <dgm:prSet/>
      <dgm:spPr/>
      <dgm:t>
        <a:bodyPr/>
        <a:lstStyle/>
        <a:p>
          <a:endParaRPr lang="en-IN"/>
        </a:p>
      </dgm:t>
    </dgm:pt>
    <dgm:pt modelId="{6F24CC2B-16A5-43EB-B838-4DC144D9C500}">
      <dgm:prSet phldrT="[Text]"/>
      <dgm:spPr/>
      <dgm:t>
        <a:bodyPr/>
        <a:lstStyle/>
        <a:p>
          <a:r>
            <a:rPr lang="en-IN"/>
            <a:t>to manage social media, user acquisition</a:t>
          </a:r>
        </a:p>
      </dgm:t>
    </dgm:pt>
    <dgm:pt modelId="{4C395C74-61CE-4077-AFE5-921F253F8737}" type="parTrans" cxnId="{2EBDD6DE-8FF9-41A9-B7EF-B027518821E8}">
      <dgm:prSet/>
      <dgm:spPr/>
      <dgm:t>
        <a:bodyPr/>
        <a:lstStyle/>
        <a:p>
          <a:endParaRPr lang="en-IN"/>
        </a:p>
      </dgm:t>
    </dgm:pt>
    <dgm:pt modelId="{8EC1F96B-CAE4-4C80-9C1E-D0ECDFBECF4C}" type="sibTrans" cxnId="{2EBDD6DE-8FF9-41A9-B7EF-B027518821E8}">
      <dgm:prSet/>
      <dgm:spPr/>
      <dgm:t>
        <a:bodyPr/>
        <a:lstStyle/>
        <a:p>
          <a:endParaRPr lang="en-IN"/>
        </a:p>
      </dgm:t>
    </dgm:pt>
    <dgm:pt modelId="{417F3A03-B769-44CA-9C97-9B7AD322DC31}">
      <dgm:prSet phldrT="[Text]"/>
      <dgm:spPr/>
      <dgm:t>
        <a:bodyPr/>
        <a:lstStyle/>
        <a:p>
          <a:r>
            <a:rPr lang="en-IN" dirty="0"/>
            <a:t>COMMUNITY MANAGER</a:t>
          </a:r>
        </a:p>
      </dgm:t>
    </dgm:pt>
    <dgm:pt modelId="{B951FD2E-00C3-4458-A0E8-E477F98259B6}" type="parTrans" cxnId="{9D567E9F-8F9E-41D2-B8E9-B2665342FEF4}">
      <dgm:prSet/>
      <dgm:spPr/>
      <dgm:t>
        <a:bodyPr/>
        <a:lstStyle/>
        <a:p>
          <a:endParaRPr lang="en-IN"/>
        </a:p>
      </dgm:t>
    </dgm:pt>
    <dgm:pt modelId="{C7E4CF24-213A-4EF1-BAE2-C66CA2448431}" type="sibTrans" cxnId="{9D567E9F-8F9E-41D2-B8E9-B2665342FEF4}">
      <dgm:prSet/>
      <dgm:spPr/>
      <dgm:t>
        <a:bodyPr/>
        <a:lstStyle/>
        <a:p>
          <a:endParaRPr lang="en-IN"/>
        </a:p>
      </dgm:t>
    </dgm:pt>
    <dgm:pt modelId="{B4B9E472-9CFC-4B21-A735-3FA7D871DE9A}">
      <dgm:prSet/>
      <dgm:spPr/>
      <dgm:t>
        <a:bodyPr/>
        <a:lstStyle/>
        <a:p>
          <a:r>
            <a:rPr lang="en-IN" dirty="0"/>
            <a:t>to interact with users, manage feedback</a:t>
          </a:r>
        </a:p>
      </dgm:t>
    </dgm:pt>
    <dgm:pt modelId="{E60ED132-497A-4838-A62A-CE9DB2CB3166}" type="parTrans" cxnId="{442DBC8A-090F-43BF-B7A1-2267BCB4D9A1}">
      <dgm:prSet/>
      <dgm:spPr/>
      <dgm:t>
        <a:bodyPr/>
        <a:lstStyle/>
        <a:p>
          <a:endParaRPr lang="en-IN"/>
        </a:p>
      </dgm:t>
    </dgm:pt>
    <dgm:pt modelId="{E9182DD2-66CA-4983-BD33-75E5948E0DB1}" type="sibTrans" cxnId="{442DBC8A-090F-43BF-B7A1-2267BCB4D9A1}">
      <dgm:prSet/>
      <dgm:spPr/>
      <dgm:t>
        <a:bodyPr/>
        <a:lstStyle/>
        <a:p>
          <a:endParaRPr lang="en-IN"/>
        </a:p>
      </dgm:t>
    </dgm:pt>
    <dgm:pt modelId="{9EAC4120-2FA5-4AC6-8692-7036E57CB57B}" type="pres">
      <dgm:prSet presAssocID="{8AF3C4E7-D738-44A5-9976-1E367B4F0EBD}" presName="Name0" presStyleCnt="0">
        <dgm:presLayoutVars>
          <dgm:dir/>
          <dgm:animLvl val="lvl"/>
          <dgm:resizeHandles val="exact"/>
        </dgm:presLayoutVars>
      </dgm:prSet>
      <dgm:spPr/>
    </dgm:pt>
    <dgm:pt modelId="{A1419CA4-83EE-4B18-898E-0139EEDFD497}" type="pres">
      <dgm:prSet presAssocID="{971E8972-C667-4AA6-A6F0-D6FF725B429E}" presName="composite" presStyleCnt="0"/>
      <dgm:spPr/>
    </dgm:pt>
    <dgm:pt modelId="{2B2510E1-07E2-4044-AC7B-3514D626D42F}" type="pres">
      <dgm:prSet presAssocID="{971E8972-C667-4AA6-A6F0-D6FF725B429E}" presName="parTx" presStyleLbl="alignNode1" presStyleIdx="0" presStyleCnt="4">
        <dgm:presLayoutVars>
          <dgm:chMax val="0"/>
          <dgm:chPref val="0"/>
          <dgm:bulletEnabled val="1"/>
        </dgm:presLayoutVars>
      </dgm:prSet>
      <dgm:spPr/>
    </dgm:pt>
    <dgm:pt modelId="{F4F167A4-99E2-407E-A785-676CE6CABB2B}" type="pres">
      <dgm:prSet presAssocID="{971E8972-C667-4AA6-A6F0-D6FF725B429E}" presName="desTx" presStyleLbl="alignAccFollowNode1" presStyleIdx="0" presStyleCnt="4">
        <dgm:presLayoutVars>
          <dgm:bulletEnabled val="1"/>
        </dgm:presLayoutVars>
      </dgm:prSet>
      <dgm:spPr/>
    </dgm:pt>
    <dgm:pt modelId="{EF869249-5384-4A16-AEEB-E7332D3662B6}" type="pres">
      <dgm:prSet presAssocID="{B9526A54-674D-4D43-942F-6C30997B86FE}" presName="space" presStyleCnt="0"/>
      <dgm:spPr/>
    </dgm:pt>
    <dgm:pt modelId="{DB54F246-5721-4B84-81A7-6EB9B5396789}" type="pres">
      <dgm:prSet presAssocID="{5A660B2C-54AD-4AFE-8722-C5675A336EEF}" presName="composite" presStyleCnt="0"/>
      <dgm:spPr/>
    </dgm:pt>
    <dgm:pt modelId="{F6330E74-C6A9-4070-971B-A98551FCA26C}" type="pres">
      <dgm:prSet presAssocID="{5A660B2C-54AD-4AFE-8722-C5675A336EEF}" presName="parTx" presStyleLbl="alignNode1" presStyleIdx="1" presStyleCnt="4">
        <dgm:presLayoutVars>
          <dgm:chMax val="0"/>
          <dgm:chPref val="0"/>
          <dgm:bulletEnabled val="1"/>
        </dgm:presLayoutVars>
      </dgm:prSet>
      <dgm:spPr/>
    </dgm:pt>
    <dgm:pt modelId="{89DC54F8-B635-4E42-A2F2-5F749CC7CC6C}" type="pres">
      <dgm:prSet presAssocID="{5A660B2C-54AD-4AFE-8722-C5675A336EEF}" presName="desTx" presStyleLbl="alignAccFollowNode1" presStyleIdx="1" presStyleCnt="4">
        <dgm:presLayoutVars>
          <dgm:bulletEnabled val="1"/>
        </dgm:presLayoutVars>
      </dgm:prSet>
      <dgm:spPr/>
    </dgm:pt>
    <dgm:pt modelId="{9858590E-C271-40E9-BE66-E267176F3CE2}" type="pres">
      <dgm:prSet presAssocID="{F54474B4-0C4D-4040-A793-54D619F96BAB}" presName="space" presStyleCnt="0"/>
      <dgm:spPr/>
    </dgm:pt>
    <dgm:pt modelId="{3598A1CA-33EC-4603-ABBE-56457D07649E}" type="pres">
      <dgm:prSet presAssocID="{14E5D28E-12EC-4263-A2B6-1A86FF2FA504}" presName="composite" presStyleCnt="0"/>
      <dgm:spPr/>
    </dgm:pt>
    <dgm:pt modelId="{009CBBAA-2F74-4172-ABD8-529C05A364F7}" type="pres">
      <dgm:prSet presAssocID="{14E5D28E-12EC-4263-A2B6-1A86FF2FA504}" presName="parTx" presStyleLbl="alignNode1" presStyleIdx="2" presStyleCnt="4">
        <dgm:presLayoutVars>
          <dgm:chMax val="0"/>
          <dgm:chPref val="0"/>
          <dgm:bulletEnabled val="1"/>
        </dgm:presLayoutVars>
      </dgm:prSet>
      <dgm:spPr/>
    </dgm:pt>
    <dgm:pt modelId="{B97D3849-020F-46FA-9D73-0DD44E8CF911}" type="pres">
      <dgm:prSet presAssocID="{14E5D28E-12EC-4263-A2B6-1A86FF2FA504}" presName="desTx" presStyleLbl="alignAccFollowNode1" presStyleIdx="2" presStyleCnt="4">
        <dgm:presLayoutVars>
          <dgm:bulletEnabled val="1"/>
        </dgm:presLayoutVars>
      </dgm:prSet>
      <dgm:spPr/>
    </dgm:pt>
    <dgm:pt modelId="{3B36CC18-709D-4717-92D6-2E1FDDC882DF}" type="pres">
      <dgm:prSet presAssocID="{8B7DA4FB-0EAC-4C00-954B-1E563F2B76FC}" presName="space" presStyleCnt="0"/>
      <dgm:spPr/>
    </dgm:pt>
    <dgm:pt modelId="{C31FC4DD-3B2D-4EBF-B150-235CD6F52304}" type="pres">
      <dgm:prSet presAssocID="{417F3A03-B769-44CA-9C97-9B7AD322DC31}" presName="composite" presStyleCnt="0"/>
      <dgm:spPr/>
    </dgm:pt>
    <dgm:pt modelId="{51193F14-2BA6-486A-84A0-A7F26CBA81E4}" type="pres">
      <dgm:prSet presAssocID="{417F3A03-B769-44CA-9C97-9B7AD322DC31}" presName="parTx" presStyleLbl="alignNode1" presStyleIdx="3" presStyleCnt="4">
        <dgm:presLayoutVars>
          <dgm:chMax val="0"/>
          <dgm:chPref val="0"/>
          <dgm:bulletEnabled val="1"/>
        </dgm:presLayoutVars>
      </dgm:prSet>
      <dgm:spPr/>
    </dgm:pt>
    <dgm:pt modelId="{7F6A51D2-4C38-4DF1-A25A-46E65A076E80}" type="pres">
      <dgm:prSet presAssocID="{417F3A03-B769-44CA-9C97-9B7AD322DC31}" presName="desTx" presStyleLbl="alignAccFollowNode1" presStyleIdx="3" presStyleCnt="4">
        <dgm:presLayoutVars>
          <dgm:bulletEnabled val="1"/>
        </dgm:presLayoutVars>
      </dgm:prSet>
      <dgm:spPr/>
    </dgm:pt>
  </dgm:ptLst>
  <dgm:cxnLst>
    <dgm:cxn modelId="{BCDC1B17-6BCA-49C9-B1BC-06ABD2577463}" srcId="{8AF3C4E7-D738-44A5-9976-1E367B4F0EBD}" destId="{14E5D28E-12EC-4263-A2B6-1A86FF2FA504}" srcOrd="2" destOrd="0" parTransId="{A67A0ABA-E7D0-4501-A784-C70B0E6DAAD2}" sibTransId="{8B7DA4FB-0EAC-4C00-954B-1E563F2B76FC}"/>
    <dgm:cxn modelId="{1124D768-662A-49A0-B326-C93C049DF59D}" type="presOf" srcId="{B5526DBE-814E-4A85-A279-98A2EC73B85C}" destId="{F4F167A4-99E2-407E-A785-676CE6CABB2B}" srcOrd="0" destOrd="0" presId="urn:microsoft.com/office/officeart/2005/8/layout/hList1"/>
    <dgm:cxn modelId="{1E167A50-7280-4AE5-A92A-13336EE9277C}" type="presOf" srcId="{971E8972-C667-4AA6-A6F0-D6FF725B429E}" destId="{2B2510E1-07E2-4044-AC7B-3514D626D42F}" srcOrd="0" destOrd="0" presId="urn:microsoft.com/office/officeart/2005/8/layout/hList1"/>
    <dgm:cxn modelId="{B0E5D852-DBA7-450A-8894-2C431AF10E9F}" srcId="{8AF3C4E7-D738-44A5-9976-1E367B4F0EBD}" destId="{971E8972-C667-4AA6-A6F0-D6FF725B429E}" srcOrd="0" destOrd="0" parTransId="{C46EDFFB-1B7B-4817-B79D-39912786E4F0}" sibTransId="{B9526A54-674D-4D43-942F-6C30997B86FE}"/>
    <dgm:cxn modelId="{90D51D7B-EEEF-4172-895A-478412FB321E}" srcId="{971E8972-C667-4AA6-A6F0-D6FF725B429E}" destId="{B5526DBE-814E-4A85-A279-98A2EC73B85C}" srcOrd="0" destOrd="0" parTransId="{B29458F7-76BE-4F79-864E-FAD560AF3097}" sibTransId="{52EBBF23-4E21-4FC9-A2C9-A827143C2E8B}"/>
    <dgm:cxn modelId="{442DBC8A-090F-43BF-B7A1-2267BCB4D9A1}" srcId="{417F3A03-B769-44CA-9C97-9B7AD322DC31}" destId="{B4B9E472-9CFC-4B21-A735-3FA7D871DE9A}" srcOrd="0" destOrd="0" parTransId="{E60ED132-497A-4838-A62A-CE9DB2CB3166}" sibTransId="{E9182DD2-66CA-4983-BD33-75E5948E0DB1}"/>
    <dgm:cxn modelId="{21C01A95-F43C-4308-9A5D-3042A609AFAE}" type="presOf" srcId="{D0BC05EC-06DF-4AA3-8F74-FD2B96B65E3B}" destId="{89DC54F8-B635-4E42-A2F2-5F749CC7CC6C}" srcOrd="0" destOrd="0" presId="urn:microsoft.com/office/officeart/2005/8/layout/hList1"/>
    <dgm:cxn modelId="{9D567E9F-8F9E-41D2-B8E9-B2665342FEF4}" srcId="{8AF3C4E7-D738-44A5-9976-1E367B4F0EBD}" destId="{417F3A03-B769-44CA-9C97-9B7AD322DC31}" srcOrd="3" destOrd="0" parTransId="{B951FD2E-00C3-4458-A0E8-E477F98259B6}" sibTransId="{C7E4CF24-213A-4EF1-BAE2-C66CA2448431}"/>
    <dgm:cxn modelId="{267B5CB8-C8B6-450B-86DB-246F1DDFA9FE}" type="presOf" srcId="{6F24CC2B-16A5-43EB-B838-4DC144D9C500}" destId="{B97D3849-020F-46FA-9D73-0DD44E8CF911}" srcOrd="0" destOrd="0" presId="urn:microsoft.com/office/officeart/2005/8/layout/hList1"/>
    <dgm:cxn modelId="{7FBD15D0-7441-45B4-8D42-9AA676B13724}" srcId="{5A660B2C-54AD-4AFE-8722-C5675A336EEF}" destId="{D0BC05EC-06DF-4AA3-8F74-FD2B96B65E3B}" srcOrd="0" destOrd="0" parTransId="{10A8AB1D-091D-4F1F-9CCF-353D6D42701D}" sibTransId="{F9BDF8FB-8575-4F93-8697-B59E5C79234E}"/>
    <dgm:cxn modelId="{518807D9-D900-4B1A-B1B4-C8A243363973}" type="presOf" srcId="{14E5D28E-12EC-4263-A2B6-1A86FF2FA504}" destId="{009CBBAA-2F74-4172-ABD8-529C05A364F7}" srcOrd="0" destOrd="0" presId="urn:microsoft.com/office/officeart/2005/8/layout/hList1"/>
    <dgm:cxn modelId="{2EBDD6DE-8FF9-41A9-B7EF-B027518821E8}" srcId="{14E5D28E-12EC-4263-A2B6-1A86FF2FA504}" destId="{6F24CC2B-16A5-43EB-B838-4DC144D9C500}" srcOrd="0" destOrd="0" parTransId="{4C395C74-61CE-4077-AFE5-921F253F8737}" sibTransId="{8EC1F96B-CAE4-4C80-9C1E-D0ECDFBECF4C}"/>
    <dgm:cxn modelId="{A7AB33E2-9A7B-47ED-B693-F9A0E305F92B}" type="presOf" srcId="{5A660B2C-54AD-4AFE-8722-C5675A336EEF}" destId="{F6330E74-C6A9-4070-971B-A98551FCA26C}" srcOrd="0" destOrd="0" presId="urn:microsoft.com/office/officeart/2005/8/layout/hList1"/>
    <dgm:cxn modelId="{41D805EC-04C5-446E-8928-27695D8BC55A}" type="presOf" srcId="{B4B9E472-9CFC-4B21-A735-3FA7D871DE9A}" destId="{7F6A51D2-4C38-4DF1-A25A-46E65A076E80}" srcOrd="0" destOrd="0" presId="urn:microsoft.com/office/officeart/2005/8/layout/hList1"/>
    <dgm:cxn modelId="{0F40C6EE-BBA4-45F0-933E-7478CAEC36B4}" srcId="{8AF3C4E7-D738-44A5-9976-1E367B4F0EBD}" destId="{5A660B2C-54AD-4AFE-8722-C5675A336EEF}" srcOrd="1" destOrd="0" parTransId="{240E1218-CD29-4D67-AB45-193036474995}" sibTransId="{F54474B4-0C4D-4040-A793-54D619F96BAB}"/>
    <dgm:cxn modelId="{020C5EF2-43E8-474B-85D7-4399DB8D7866}" type="presOf" srcId="{417F3A03-B769-44CA-9C97-9B7AD322DC31}" destId="{51193F14-2BA6-486A-84A0-A7F26CBA81E4}" srcOrd="0" destOrd="0" presId="urn:microsoft.com/office/officeart/2005/8/layout/hList1"/>
    <dgm:cxn modelId="{C5ED3FF3-B91E-4194-B895-596F6D45CFEF}" type="presOf" srcId="{8AF3C4E7-D738-44A5-9976-1E367B4F0EBD}" destId="{9EAC4120-2FA5-4AC6-8692-7036E57CB57B}" srcOrd="0" destOrd="0" presId="urn:microsoft.com/office/officeart/2005/8/layout/hList1"/>
    <dgm:cxn modelId="{C95BB834-8FB6-481E-90AF-63C80A423E99}" type="presParOf" srcId="{9EAC4120-2FA5-4AC6-8692-7036E57CB57B}" destId="{A1419CA4-83EE-4B18-898E-0139EEDFD497}" srcOrd="0" destOrd="0" presId="urn:microsoft.com/office/officeart/2005/8/layout/hList1"/>
    <dgm:cxn modelId="{29312EB6-4A56-4811-817A-A13C5D498CB5}" type="presParOf" srcId="{A1419CA4-83EE-4B18-898E-0139EEDFD497}" destId="{2B2510E1-07E2-4044-AC7B-3514D626D42F}" srcOrd="0" destOrd="0" presId="urn:microsoft.com/office/officeart/2005/8/layout/hList1"/>
    <dgm:cxn modelId="{478DA0E5-7F16-4DE3-8482-6A0410787168}" type="presParOf" srcId="{A1419CA4-83EE-4B18-898E-0139EEDFD497}" destId="{F4F167A4-99E2-407E-A785-676CE6CABB2B}" srcOrd="1" destOrd="0" presId="urn:microsoft.com/office/officeart/2005/8/layout/hList1"/>
    <dgm:cxn modelId="{805312B6-8032-4033-9F74-BFF9E6537101}" type="presParOf" srcId="{9EAC4120-2FA5-4AC6-8692-7036E57CB57B}" destId="{EF869249-5384-4A16-AEEB-E7332D3662B6}" srcOrd="1" destOrd="0" presId="urn:microsoft.com/office/officeart/2005/8/layout/hList1"/>
    <dgm:cxn modelId="{F51D1BB1-142A-42CF-AD3B-832143364B64}" type="presParOf" srcId="{9EAC4120-2FA5-4AC6-8692-7036E57CB57B}" destId="{DB54F246-5721-4B84-81A7-6EB9B5396789}" srcOrd="2" destOrd="0" presId="urn:microsoft.com/office/officeart/2005/8/layout/hList1"/>
    <dgm:cxn modelId="{65EBD82A-D582-4DAD-9668-933F86D556C8}" type="presParOf" srcId="{DB54F246-5721-4B84-81A7-6EB9B5396789}" destId="{F6330E74-C6A9-4070-971B-A98551FCA26C}" srcOrd="0" destOrd="0" presId="urn:microsoft.com/office/officeart/2005/8/layout/hList1"/>
    <dgm:cxn modelId="{D7C231D7-B034-434E-935F-42B1B5A78D16}" type="presParOf" srcId="{DB54F246-5721-4B84-81A7-6EB9B5396789}" destId="{89DC54F8-B635-4E42-A2F2-5F749CC7CC6C}" srcOrd="1" destOrd="0" presId="urn:microsoft.com/office/officeart/2005/8/layout/hList1"/>
    <dgm:cxn modelId="{95178F44-CF77-47BC-809C-E6765D1283DB}" type="presParOf" srcId="{9EAC4120-2FA5-4AC6-8692-7036E57CB57B}" destId="{9858590E-C271-40E9-BE66-E267176F3CE2}" srcOrd="3" destOrd="0" presId="urn:microsoft.com/office/officeart/2005/8/layout/hList1"/>
    <dgm:cxn modelId="{B9DAC280-294E-4442-9BA7-203A832B82C8}" type="presParOf" srcId="{9EAC4120-2FA5-4AC6-8692-7036E57CB57B}" destId="{3598A1CA-33EC-4603-ABBE-56457D07649E}" srcOrd="4" destOrd="0" presId="urn:microsoft.com/office/officeart/2005/8/layout/hList1"/>
    <dgm:cxn modelId="{9F473235-C448-4628-8A49-927321ACD402}" type="presParOf" srcId="{3598A1CA-33EC-4603-ABBE-56457D07649E}" destId="{009CBBAA-2F74-4172-ABD8-529C05A364F7}" srcOrd="0" destOrd="0" presId="urn:microsoft.com/office/officeart/2005/8/layout/hList1"/>
    <dgm:cxn modelId="{0E9D011F-8F03-4713-BF6F-286E5A51D97B}" type="presParOf" srcId="{3598A1CA-33EC-4603-ABBE-56457D07649E}" destId="{B97D3849-020F-46FA-9D73-0DD44E8CF911}" srcOrd="1" destOrd="0" presId="urn:microsoft.com/office/officeart/2005/8/layout/hList1"/>
    <dgm:cxn modelId="{AAD61F0E-5110-4A44-BC53-4C5B3E853390}" type="presParOf" srcId="{9EAC4120-2FA5-4AC6-8692-7036E57CB57B}" destId="{3B36CC18-709D-4717-92D6-2E1FDDC882DF}" srcOrd="5" destOrd="0" presId="urn:microsoft.com/office/officeart/2005/8/layout/hList1"/>
    <dgm:cxn modelId="{60D83931-F50A-49B7-AF8C-73EA121E3B31}" type="presParOf" srcId="{9EAC4120-2FA5-4AC6-8692-7036E57CB57B}" destId="{C31FC4DD-3B2D-4EBF-B150-235CD6F52304}" srcOrd="6" destOrd="0" presId="urn:microsoft.com/office/officeart/2005/8/layout/hList1"/>
    <dgm:cxn modelId="{461D3245-B525-405A-97CA-66D5A0CE507E}" type="presParOf" srcId="{C31FC4DD-3B2D-4EBF-B150-235CD6F52304}" destId="{51193F14-2BA6-486A-84A0-A7F26CBA81E4}" srcOrd="0" destOrd="0" presId="urn:microsoft.com/office/officeart/2005/8/layout/hList1"/>
    <dgm:cxn modelId="{97B738AB-B082-47E6-860D-6E4DC7363808}" type="presParOf" srcId="{C31FC4DD-3B2D-4EBF-B150-235CD6F52304}" destId="{7F6A51D2-4C38-4DF1-A25A-46E65A076E80}"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5A770-67FD-4FD8-A25E-99B9834199BF}">
      <dsp:nvSpPr>
        <dsp:cNvPr id="0" name=""/>
        <dsp:cNvSpPr/>
      </dsp:nvSpPr>
      <dsp:spPr>
        <a:xfrm>
          <a:off x="317343" y="528"/>
          <a:ext cx="1560156" cy="1074948"/>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A755DB-82CE-4D50-9EE6-1F8DFF3726A2}">
      <dsp:nvSpPr>
        <dsp:cNvPr id="0" name=""/>
        <dsp:cNvSpPr/>
      </dsp:nvSpPr>
      <dsp:spPr>
        <a:xfrm>
          <a:off x="150258" y="1075476"/>
          <a:ext cx="1894326" cy="57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t>CURRENT SUTDENTS</a:t>
          </a:r>
        </a:p>
      </dsp:txBody>
      <dsp:txXfrm>
        <a:off x="150258" y="1075476"/>
        <a:ext cx="1894326" cy="578818"/>
      </dsp:txXfrm>
    </dsp:sp>
    <dsp:sp modelId="{9E9D222B-EFF0-4D9E-8DE6-58830A5B3AF8}">
      <dsp:nvSpPr>
        <dsp:cNvPr id="0" name=""/>
        <dsp:cNvSpPr/>
      </dsp:nvSpPr>
      <dsp:spPr>
        <a:xfrm>
          <a:off x="2367751" y="528"/>
          <a:ext cx="1560156" cy="1074948"/>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A65A92-E4C1-4380-8F38-127C87E11170}">
      <dsp:nvSpPr>
        <dsp:cNvPr id="0" name=""/>
        <dsp:cNvSpPr/>
      </dsp:nvSpPr>
      <dsp:spPr>
        <a:xfrm>
          <a:off x="2200666" y="1075476"/>
          <a:ext cx="1894326" cy="57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t>ALUMNI </a:t>
          </a:r>
        </a:p>
      </dsp:txBody>
      <dsp:txXfrm>
        <a:off x="2200666" y="1075476"/>
        <a:ext cx="1894326" cy="578818"/>
      </dsp:txXfrm>
    </dsp:sp>
    <dsp:sp modelId="{FB3A3FA4-0105-4485-865A-B11256987A5A}">
      <dsp:nvSpPr>
        <dsp:cNvPr id="0" name=""/>
        <dsp:cNvSpPr/>
      </dsp:nvSpPr>
      <dsp:spPr>
        <a:xfrm>
          <a:off x="4418159" y="528"/>
          <a:ext cx="1560156" cy="1074948"/>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716D1-3882-4ABD-AF16-47E0F6410391}">
      <dsp:nvSpPr>
        <dsp:cNvPr id="0" name=""/>
        <dsp:cNvSpPr/>
      </dsp:nvSpPr>
      <dsp:spPr>
        <a:xfrm>
          <a:off x="4251074" y="1075476"/>
          <a:ext cx="1894326" cy="57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t>PROSPECTIVE STUDENTS</a:t>
          </a:r>
        </a:p>
      </dsp:txBody>
      <dsp:txXfrm>
        <a:off x="4251074" y="1075476"/>
        <a:ext cx="1894326" cy="578818"/>
      </dsp:txXfrm>
    </dsp:sp>
    <dsp:sp modelId="{FEC22150-0F50-4765-B290-E870999F7DDA}">
      <dsp:nvSpPr>
        <dsp:cNvPr id="0" name=""/>
        <dsp:cNvSpPr/>
      </dsp:nvSpPr>
      <dsp:spPr>
        <a:xfrm>
          <a:off x="6468567" y="528"/>
          <a:ext cx="1560156" cy="1074948"/>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3C1D0-437C-439C-A20D-9288479F4611}">
      <dsp:nvSpPr>
        <dsp:cNvPr id="0" name=""/>
        <dsp:cNvSpPr/>
      </dsp:nvSpPr>
      <dsp:spPr>
        <a:xfrm>
          <a:off x="6301482" y="1075476"/>
          <a:ext cx="1894326" cy="578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IN" sz="1600" kern="1200" dirty="0"/>
            <a:t>UNIVERSITY FACULTY AND ADMINISTRATORS</a:t>
          </a:r>
        </a:p>
      </dsp:txBody>
      <dsp:txXfrm>
        <a:off x="6301482" y="1075476"/>
        <a:ext cx="1894326" cy="5788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0F57-9625-43B9-8AB2-3BE7557E24C6}">
      <dsp:nvSpPr>
        <dsp:cNvPr id="0" name=""/>
        <dsp:cNvSpPr/>
      </dsp:nvSpPr>
      <dsp:spPr>
        <a:xfrm>
          <a:off x="237175" y="710482"/>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ARTIFICAL INTELLIGENCE for Personalized Recommendations</a:t>
          </a:r>
        </a:p>
      </dsp:txBody>
      <dsp:txXfrm>
        <a:off x="237175" y="710482"/>
        <a:ext cx="4227825" cy="384347"/>
      </dsp:txXfrm>
    </dsp:sp>
    <dsp:sp modelId="{6AA770AD-DD70-4C10-87DE-8FFE02898DF6}">
      <dsp:nvSpPr>
        <dsp:cNvPr id="0" name=""/>
        <dsp:cNvSpPr/>
      </dsp:nvSpPr>
      <dsp:spPr>
        <a:xfrm>
          <a:off x="237175" y="1094830"/>
          <a:ext cx="563710" cy="9395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C259BF-739D-45D3-9FE1-ADA028C25576}">
      <dsp:nvSpPr>
        <dsp:cNvPr id="0" name=""/>
        <dsp:cNvSpPr/>
      </dsp:nvSpPr>
      <dsp:spPr>
        <a:xfrm>
          <a:off x="833768" y="1094830"/>
          <a:ext cx="563710" cy="93951"/>
        </a:xfrm>
        <a:prstGeom prst="parallelogram">
          <a:avLst>
            <a:gd name="adj" fmla="val 140840"/>
          </a:avLst>
        </a:prstGeom>
        <a:solidFill>
          <a:schemeClr val="accent4">
            <a:hueOff val="204185"/>
            <a:satOff val="-850"/>
            <a:lumOff val="200"/>
            <a:alphaOff val="0"/>
          </a:schemeClr>
        </a:solidFill>
        <a:ln w="12700" cap="flat" cmpd="sng" algn="ctr">
          <a:solidFill>
            <a:schemeClr val="accent4">
              <a:hueOff val="204185"/>
              <a:satOff val="-850"/>
              <a:lumOff val="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F467B2-94E0-4788-99A5-03D7BE3057E3}">
      <dsp:nvSpPr>
        <dsp:cNvPr id="0" name=""/>
        <dsp:cNvSpPr/>
      </dsp:nvSpPr>
      <dsp:spPr>
        <a:xfrm>
          <a:off x="1430361" y="1094830"/>
          <a:ext cx="563710" cy="93951"/>
        </a:xfrm>
        <a:prstGeom prst="parallelogram">
          <a:avLst>
            <a:gd name="adj" fmla="val 140840"/>
          </a:avLst>
        </a:prstGeom>
        <a:solidFill>
          <a:schemeClr val="accent4">
            <a:hueOff val="408370"/>
            <a:satOff val="-1699"/>
            <a:lumOff val="400"/>
            <a:alphaOff val="0"/>
          </a:schemeClr>
        </a:solidFill>
        <a:ln w="12700" cap="flat" cmpd="sng" algn="ctr">
          <a:solidFill>
            <a:schemeClr val="accent4">
              <a:hueOff val="408370"/>
              <a:satOff val="-1699"/>
              <a:lumOff val="4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B9A797-8285-479E-A43B-7475CB9A4DBF}">
      <dsp:nvSpPr>
        <dsp:cNvPr id="0" name=""/>
        <dsp:cNvSpPr/>
      </dsp:nvSpPr>
      <dsp:spPr>
        <a:xfrm>
          <a:off x="2026954" y="1094830"/>
          <a:ext cx="563710" cy="93951"/>
        </a:xfrm>
        <a:prstGeom prst="parallelogram">
          <a:avLst>
            <a:gd name="adj" fmla="val 140840"/>
          </a:avLst>
        </a:prstGeom>
        <a:solidFill>
          <a:schemeClr val="accent4">
            <a:hueOff val="612556"/>
            <a:satOff val="-2549"/>
            <a:lumOff val="601"/>
            <a:alphaOff val="0"/>
          </a:schemeClr>
        </a:solidFill>
        <a:ln w="12700" cap="flat" cmpd="sng" algn="ctr">
          <a:solidFill>
            <a:schemeClr val="accent4">
              <a:hueOff val="612556"/>
              <a:satOff val="-2549"/>
              <a:lumOff val="6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2DA290-A709-4A4B-91FE-43F14217DFA3}">
      <dsp:nvSpPr>
        <dsp:cNvPr id="0" name=""/>
        <dsp:cNvSpPr/>
      </dsp:nvSpPr>
      <dsp:spPr>
        <a:xfrm>
          <a:off x="2623547" y="1094830"/>
          <a:ext cx="563710" cy="93951"/>
        </a:xfrm>
        <a:prstGeom prst="parallelogram">
          <a:avLst>
            <a:gd name="adj" fmla="val 140840"/>
          </a:avLst>
        </a:prstGeom>
        <a:solidFill>
          <a:schemeClr val="accent4">
            <a:hueOff val="816741"/>
            <a:satOff val="-3398"/>
            <a:lumOff val="801"/>
            <a:alphaOff val="0"/>
          </a:schemeClr>
        </a:solidFill>
        <a:ln w="12700" cap="flat" cmpd="sng" algn="ctr">
          <a:solidFill>
            <a:schemeClr val="accent4">
              <a:hueOff val="816741"/>
              <a:satOff val="-3398"/>
              <a:lumOff val="8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BD8857-3DFA-4D7B-8633-35BB714024B3}">
      <dsp:nvSpPr>
        <dsp:cNvPr id="0" name=""/>
        <dsp:cNvSpPr/>
      </dsp:nvSpPr>
      <dsp:spPr>
        <a:xfrm>
          <a:off x="3220141" y="1094830"/>
          <a:ext cx="563710" cy="93951"/>
        </a:xfrm>
        <a:prstGeom prst="parallelogram">
          <a:avLst>
            <a:gd name="adj" fmla="val 140840"/>
          </a:avLst>
        </a:prstGeom>
        <a:solidFill>
          <a:schemeClr val="accent4">
            <a:hueOff val="1020926"/>
            <a:satOff val="-4248"/>
            <a:lumOff val="1001"/>
            <a:alphaOff val="0"/>
          </a:schemeClr>
        </a:solidFill>
        <a:ln w="12700" cap="flat" cmpd="sng" algn="ctr">
          <a:solidFill>
            <a:schemeClr val="accent4">
              <a:hueOff val="1020926"/>
              <a:satOff val="-4248"/>
              <a:lumOff val="10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6F55E9-BA7F-4E40-8D68-B1F5C7F6770A}">
      <dsp:nvSpPr>
        <dsp:cNvPr id="0" name=""/>
        <dsp:cNvSpPr/>
      </dsp:nvSpPr>
      <dsp:spPr>
        <a:xfrm>
          <a:off x="3816734" y="1094830"/>
          <a:ext cx="563710" cy="93951"/>
        </a:xfrm>
        <a:prstGeom prst="parallelogram">
          <a:avLst>
            <a:gd name="adj" fmla="val 140840"/>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63C022-D084-4FAC-BF39-FAB27D68EB7D}">
      <dsp:nvSpPr>
        <dsp:cNvPr id="0" name=""/>
        <dsp:cNvSpPr/>
      </dsp:nvSpPr>
      <dsp:spPr>
        <a:xfrm>
          <a:off x="237175" y="1297049"/>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CHATBOTS for 24/7 Student Assistance</a:t>
          </a:r>
        </a:p>
      </dsp:txBody>
      <dsp:txXfrm>
        <a:off x="237175" y="1297049"/>
        <a:ext cx="4227825" cy="384347"/>
      </dsp:txXfrm>
    </dsp:sp>
    <dsp:sp modelId="{6CDCB272-D46F-4511-B06F-F9D7DD3FF3E4}">
      <dsp:nvSpPr>
        <dsp:cNvPr id="0" name=""/>
        <dsp:cNvSpPr/>
      </dsp:nvSpPr>
      <dsp:spPr>
        <a:xfrm>
          <a:off x="237175" y="1681397"/>
          <a:ext cx="563710" cy="93951"/>
        </a:xfrm>
        <a:prstGeom prst="parallelogram">
          <a:avLst>
            <a:gd name="adj" fmla="val 140840"/>
          </a:avLst>
        </a:prstGeom>
        <a:solidFill>
          <a:schemeClr val="accent4">
            <a:hueOff val="1429296"/>
            <a:satOff val="-5947"/>
            <a:lumOff val="1401"/>
            <a:alphaOff val="0"/>
          </a:schemeClr>
        </a:solidFill>
        <a:ln w="12700" cap="flat" cmpd="sng" algn="ctr">
          <a:solidFill>
            <a:schemeClr val="accent4">
              <a:hueOff val="1429296"/>
              <a:satOff val="-5947"/>
              <a:lumOff val="14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9BB1CD-1423-4CBF-ADCB-F9306E7E4571}">
      <dsp:nvSpPr>
        <dsp:cNvPr id="0" name=""/>
        <dsp:cNvSpPr/>
      </dsp:nvSpPr>
      <dsp:spPr>
        <a:xfrm>
          <a:off x="833768" y="1681397"/>
          <a:ext cx="563710" cy="93951"/>
        </a:xfrm>
        <a:prstGeom prst="parallelogram">
          <a:avLst>
            <a:gd name="adj" fmla="val 140840"/>
          </a:avLst>
        </a:prstGeom>
        <a:solidFill>
          <a:schemeClr val="accent4">
            <a:hueOff val="1633482"/>
            <a:satOff val="-6796"/>
            <a:lumOff val="1601"/>
            <a:alphaOff val="0"/>
          </a:schemeClr>
        </a:solidFill>
        <a:ln w="12700" cap="flat" cmpd="sng" algn="ctr">
          <a:solidFill>
            <a:schemeClr val="accent4">
              <a:hueOff val="1633482"/>
              <a:satOff val="-6796"/>
              <a:lumOff val="16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660FE4-0A66-48D8-8D32-65607F90F4FE}">
      <dsp:nvSpPr>
        <dsp:cNvPr id="0" name=""/>
        <dsp:cNvSpPr/>
      </dsp:nvSpPr>
      <dsp:spPr>
        <a:xfrm>
          <a:off x="1430361" y="1681397"/>
          <a:ext cx="563710" cy="93951"/>
        </a:xfrm>
        <a:prstGeom prst="parallelogram">
          <a:avLst>
            <a:gd name="adj" fmla="val 140840"/>
          </a:avLst>
        </a:prstGeom>
        <a:solidFill>
          <a:schemeClr val="accent4">
            <a:hueOff val="1837667"/>
            <a:satOff val="-7646"/>
            <a:lumOff val="1802"/>
            <a:alphaOff val="0"/>
          </a:schemeClr>
        </a:solidFill>
        <a:ln w="12700" cap="flat" cmpd="sng" algn="ctr">
          <a:solidFill>
            <a:schemeClr val="accent4">
              <a:hueOff val="1837667"/>
              <a:satOff val="-7646"/>
              <a:lumOff val="18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E9717-00A9-44F2-BF36-E65482310064}">
      <dsp:nvSpPr>
        <dsp:cNvPr id="0" name=""/>
        <dsp:cNvSpPr/>
      </dsp:nvSpPr>
      <dsp:spPr>
        <a:xfrm>
          <a:off x="2026954" y="1681397"/>
          <a:ext cx="563710" cy="93951"/>
        </a:xfrm>
        <a:prstGeom prst="parallelogram">
          <a:avLst>
            <a:gd name="adj" fmla="val 140840"/>
          </a:avLst>
        </a:prstGeom>
        <a:solidFill>
          <a:schemeClr val="accent4">
            <a:hueOff val="2041852"/>
            <a:satOff val="-8495"/>
            <a:lumOff val="2002"/>
            <a:alphaOff val="0"/>
          </a:schemeClr>
        </a:solidFill>
        <a:ln w="12700" cap="flat" cmpd="sng" algn="ctr">
          <a:solidFill>
            <a:schemeClr val="accent4">
              <a:hueOff val="2041852"/>
              <a:satOff val="-8495"/>
              <a:lumOff val="20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66A5D5-7B41-40FF-9454-39894C5441E0}">
      <dsp:nvSpPr>
        <dsp:cNvPr id="0" name=""/>
        <dsp:cNvSpPr/>
      </dsp:nvSpPr>
      <dsp:spPr>
        <a:xfrm>
          <a:off x="2623547" y="1681397"/>
          <a:ext cx="563710" cy="93951"/>
        </a:xfrm>
        <a:prstGeom prst="parallelogram">
          <a:avLst>
            <a:gd name="adj" fmla="val 140840"/>
          </a:avLst>
        </a:prstGeom>
        <a:solidFill>
          <a:schemeClr val="accent4">
            <a:hueOff val="2246037"/>
            <a:satOff val="-9345"/>
            <a:lumOff val="2202"/>
            <a:alphaOff val="0"/>
          </a:schemeClr>
        </a:solidFill>
        <a:ln w="12700" cap="flat" cmpd="sng" algn="ctr">
          <a:solidFill>
            <a:schemeClr val="accent4">
              <a:hueOff val="2246037"/>
              <a:satOff val="-9345"/>
              <a:lumOff val="22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F335A-D91D-4867-B745-711D87840F8E}">
      <dsp:nvSpPr>
        <dsp:cNvPr id="0" name=""/>
        <dsp:cNvSpPr/>
      </dsp:nvSpPr>
      <dsp:spPr>
        <a:xfrm>
          <a:off x="3220141" y="1681397"/>
          <a:ext cx="563710" cy="93951"/>
        </a:xfrm>
        <a:prstGeom prst="parallelogram">
          <a:avLst>
            <a:gd name="adj" fmla="val 140840"/>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C02192-8801-45E1-B8BA-471074F6CA57}">
      <dsp:nvSpPr>
        <dsp:cNvPr id="0" name=""/>
        <dsp:cNvSpPr/>
      </dsp:nvSpPr>
      <dsp:spPr>
        <a:xfrm>
          <a:off x="3816734" y="1681397"/>
          <a:ext cx="563710" cy="93951"/>
        </a:xfrm>
        <a:prstGeom prst="parallelogram">
          <a:avLst>
            <a:gd name="adj" fmla="val 140840"/>
          </a:avLst>
        </a:prstGeom>
        <a:solidFill>
          <a:schemeClr val="accent4">
            <a:hueOff val="2654408"/>
            <a:satOff val="-11044"/>
            <a:lumOff val="2602"/>
            <a:alphaOff val="0"/>
          </a:schemeClr>
        </a:solidFill>
        <a:ln w="12700" cap="flat" cmpd="sng" algn="ctr">
          <a:solidFill>
            <a:schemeClr val="accent4">
              <a:hueOff val="2654408"/>
              <a:satOff val="-11044"/>
              <a:lumOff val="26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5114B-491D-43CA-BC9D-A0E23C1346B1}">
      <dsp:nvSpPr>
        <dsp:cNvPr id="0" name=""/>
        <dsp:cNvSpPr/>
      </dsp:nvSpPr>
      <dsp:spPr>
        <a:xfrm>
          <a:off x="237175" y="1883616"/>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BLOCKCHAIN for Transparent Review and Rating System</a:t>
          </a:r>
        </a:p>
      </dsp:txBody>
      <dsp:txXfrm>
        <a:off x="237175" y="1883616"/>
        <a:ext cx="4227825" cy="384347"/>
      </dsp:txXfrm>
    </dsp:sp>
    <dsp:sp modelId="{95EAE8C3-0473-4CF4-80CF-485C68AC877D}">
      <dsp:nvSpPr>
        <dsp:cNvPr id="0" name=""/>
        <dsp:cNvSpPr/>
      </dsp:nvSpPr>
      <dsp:spPr>
        <a:xfrm>
          <a:off x="237175" y="2267964"/>
          <a:ext cx="563710" cy="93951"/>
        </a:xfrm>
        <a:prstGeom prst="parallelogram">
          <a:avLst>
            <a:gd name="adj" fmla="val 140840"/>
          </a:avLst>
        </a:prstGeom>
        <a:solidFill>
          <a:schemeClr val="accent4">
            <a:hueOff val="2858593"/>
            <a:satOff val="-11893"/>
            <a:lumOff val="2802"/>
            <a:alphaOff val="0"/>
          </a:schemeClr>
        </a:solidFill>
        <a:ln w="12700" cap="flat" cmpd="sng" algn="ctr">
          <a:solidFill>
            <a:schemeClr val="accent4">
              <a:hueOff val="2858593"/>
              <a:satOff val="-11893"/>
              <a:lumOff val="28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C72A18-8E1A-40C3-9BAE-5AE006CA446B}">
      <dsp:nvSpPr>
        <dsp:cNvPr id="0" name=""/>
        <dsp:cNvSpPr/>
      </dsp:nvSpPr>
      <dsp:spPr>
        <a:xfrm>
          <a:off x="833768" y="2267964"/>
          <a:ext cx="563710" cy="93951"/>
        </a:xfrm>
        <a:prstGeom prst="parallelogram">
          <a:avLst>
            <a:gd name="adj" fmla="val 140840"/>
          </a:avLst>
        </a:prstGeom>
        <a:solidFill>
          <a:schemeClr val="accent4">
            <a:hueOff val="3062778"/>
            <a:satOff val="-12743"/>
            <a:lumOff val="3003"/>
            <a:alphaOff val="0"/>
          </a:schemeClr>
        </a:solidFill>
        <a:ln w="12700" cap="flat" cmpd="sng" algn="ctr">
          <a:solidFill>
            <a:schemeClr val="accent4">
              <a:hueOff val="3062778"/>
              <a:satOff val="-12743"/>
              <a:lumOff val="30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5484EE-E022-4CA2-BFCF-87BAD416C81D}">
      <dsp:nvSpPr>
        <dsp:cNvPr id="0" name=""/>
        <dsp:cNvSpPr/>
      </dsp:nvSpPr>
      <dsp:spPr>
        <a:xfrm>
          <a:off x="1430361" y="2267964"/>
          <a:ext cx="563710" cy="93951"/>
        </a:xfrm>
        <a:prstGeom prst="parallelogram">
          <a:avLst>
            <a:gd name="adj" fmla="val 140840"/>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4BA8D7-4373-4FC3-81DD-B69FA2DD4FD8}">
      <dsp:nvSpPr>
        <dsp:cNvPr id="0" name=""/>
        <dsp:cNvSpPr/>
      </dsp:nvSpPr>
      <dsp:spPr>
        <a:xfrm>
          <a:off x="2026954" y="2267964"/>
          <a:ext cx="563710" cy="93951"/>
        </a:xfrm>
        <a:prstGeom prst="parallelogram">
          <a:avLst>
            <a:gd name="adj" fmla="val 140840"/>
          </a:avLst>
        </a:prstGeom>
        <a:solidFill>
          <a:schemeClr val="accent4">
            <a:hueOff val="3471149"/>
            <a:satOff val="-14442"/>
            <a:lumOff val="3403"/>
            <a:alphaOff val="0"/>
          </a:schemeClr>
        </a:solidFill>
        <a:ln w="12700" cap="flat" cmpd="sng" algn="ctr">
          <a:solidFill>
            <a:schemeClr val="accent4">
              <a:hueOff val="3471149"/>
              <a:satOff val="-14442"/>
              <a:lumOff val="34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C715E1-D8E3-49E2-A30A-43A956B70DE7}">
      <dsp:nvSpPr>
        <dsp:cNvPr id="0" name=""/>
        <dsp:cNvSpPr/>
      </dsp:nvSpPr>
      <dsp:spPr>
        <a:xfrm>
          <a:off x="2623547" y="2267964"/>
          <a:ext cx="563710" cy="93951"/>
        </a:xfrm>
        <a:prstGeom prst="parallelogram">
          <a:avLst>
            <a:gd name="adj" fmla="val 140840"/>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C835ED-BA07-4863-9833-97ABF4391983}">
      <dsp:nvSpPr>
        <dsp:cNvPr id="0" name=""/>
        <dsp:cNvSpPr/>
      </dsp:nvSpPr>
      <dsp:spPr>
        <a:xfrm>
          <a:off x="3220141" y="2267964"/>
          <a:ext cx="563710" cy="93951"/>
        </a:xfrm>
        <a:prstGeom prst="parallelogram">
          <a:avLst>
            <a:gd name="adj" fmla="val 140840"/>
          </a:avLst>
        </a:prstGeom>
        <a:solidFill>
          <a:schemeClr val="accent4">
            <a:hueOff val="3879519"/>
            <a:satOff val="-16141"/>
            <a:lumOff val="3803"/>
            <a:alphaOff val="0"/>
          </a:schemeClr>
        </a:solidFill>
        <a:ln w="12700" cap="flat" cmpd="sng" algn="ctr">
          <a:solidFill>
            <a:schemeClr val="accent4">
              <a:hueOff val="3879519"/>
              <a:satOff val="-16141"/>
              <a:lumOff val="38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C597C2-2B78-4676-AB55-7E4FD926E36A}">
      <dsp:nvSpPr>
        <dsp:cNvPr id="0" name=""/>
        <dsp:cNvSpPr/>
      </dsp:nvSpPr>
      <dsp:spPr>
        <a:xfrm>
          <a:off x="3816734" y="2267964"/>
          <a:ext cx="563710" cy="93951"/>
        </a:xfrm>
        <a:prstGeom prst="parallelogram">
          <a:avLst>
            <a:gd name="adj" fmla="val 140840"/>
          </a:avLst>
        </a:prstGeom>
        <a:solidFill>
          <a:schemeClr val="accent4">
            <a:hueOff val="4083704"/>
            <a:satOff val="-16990"/>
            <a:lumOff val="4003"/>
            <a:alphaOff val="0"/>
          </a:schemeClr>
        </a:solidFill>
        <a:ln w="12700" cap="flat" cmpd="sng" algn="ctr">
          <a:solidFill>
            <a:schemeClr val="accent4">
              <a:hueOff val="4083704"/>
              <a:satOff val="-16990"/>
              <a:lumOff val="40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483972-C720-4B95-B1E6-F8909B8CC3A7}">
      <dsp:nvSpPr>
        <dsp:cNvPr id="0" name=""/>
        <dsp:cNvSpPr/>
      </dsp:nvSpPr>
      <dsp:spPr>
        <a:xfrm>
          <a:off x="237175" y="2470183"/>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AUGMENTED REALITY for Virtual Campus Tours</a:t>
          </a:r>
        </a:p>
      </dsp:txBody>
      <dsp:txXfrm>
        <a:off x="237175" y="2470183"/>
        <a:ext cx="4227825" cy="384347"/>
      </dsp:txXfrm>
    </dsp:sp>
    <dsp:sp modelId="{F47DB334-9CF0-41C7-AC9C-7616843C440A}">
      <dsp:nvSpPr>
        <dsp:cNvPr id="0" name=""/>
        <dsp:cNvSpPr/>
      </dsp:nvSpPr>
      <dsp:spPr>
        <a:xfrm>
          <a:off x="237175" y="2854531"/>
          <a:ext cx="563710" cy="93951"/>
        </a:xfrm>
        <a:prstGeom prst="parallelogram">
          <a:avLst>
            <a:gd name="adj" fmla="val 140840"/>
          </a:avLst>
        </a:prstGeom>
        <a:solidFill>
          <a:schemeClr val="accent4">
            <a:hueOff val="4287890"/>
            <a:satOff val="-17840"/>
            <a:lumOff val="4204"/>
            <a:alphaOff val="0"/>
          </a:schemeClr>
        </a:solidFill>
        <a:ln w="12700" cap="flat" cmpd="sng" algn="ctr">
          <a:solidFill>
            <a:schemeClr val="accent4">
              <a:hueOff val="4287890"/>
              <a:satOff val="-17840"/>
              <a:lumOff val="42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52A4E-F0DE-4350-A348-84FC50F09D12}">
      <dsp:nvSpPr>
        <dsp:cNvPr id="0" name=""/>
        <dsp:cNvSpPr/>
      </dsp:nvSpPr>
      <dsp:spPr>
        <a:xfrm>
          <a:off x="833768" y="2854531"/>
          <a:ext cx="563710" cy="93951"/>
        </a:xfrm>
        <a:prstGeom prst="parallelogram">
          <a:avLst>
            <a:gd name="adj" fmla="val 140840"/>
          </a:avLst>
        </a:prstGeom>
        <a:solidFill>
          <a:schemeClr val="accent4">
            <a:hueOff val="4492075"/>
            <a:satOff val="-18689"/>
            <a:lumOff val="4404"/>
            <a:alphaOff val="0"/>
          </a:schemeClr>
        </a:solidFill>
        <a:ln w="12700" cap="flat" cmpd="sng" algn="ctr">
          <a:solidFill>
            <a:schemeClr val="accent4">
              <a:hueOff val="4492075"/>
              <a:satOff val="-18689"/>
              <a:lumOff val="4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9F5D63-FB59-41DB-9C98-A7E31228E340}">
      <dsp:nvSpPr>
        <dsp:cNvPr id="0" name=""/>
        <dsp:cNvSpPr/>
      </dsp:nvSpPr>
      <dsp:spPr>
        <a:xfrm>
          <a:off x="1430361" y="2854531"/>
          <a:ext cx="563710" cy="93951"/>
        </a:xfrm>
        <a:prstGeom prst="parallelogram">
          <a:avLst>
            <a:gd name="adj" fmla="val 140840"/>
          </a:avLst>
        </a:prstGeom>
        <a:solidFill>
          <a:schemeClr val="accent4">
            <a:hueOff val="4696260"/>
            <a:satOff val="-19539"/>
            <a:lumOff val="4604"/>
            <a:alphaOff val="0"/>
          </a:schemeClr>
        </a:solidFill>
        <a:ln w="12700" cap="flat" cmpd="sng" algn="ctr">
          <a:solidFill>
            <a:schemeClr val="accent4">
              <a:hueOff val="4696260"/>
              <a:satOff val="-19539"/>
              <a:lumOff val="46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8BBE5F-A6B5-41F3-A867-F3039D8B80B6}">
      <dsp:nvSpPr>
        <dsp:cNvPr id="0" name=""/>
        <dsp:cNvSpPr/>
      </dsp:nvSpPr>
      <dsp:spPr>
        <a:xfrm>
          <a:off x="2026954" y="2854531"/>
          <a:ext cx="563710" cy="93951"/>
        </a:xfrm>
        <a:prstGeom prst="parallelogram">
          <a:avLst>
            <a:gd name="adj" fmla="val 140840"/>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618C0-1D43-413B-91E5-19C407826DE4}">
      <dsp:nvSpPr>
        <dsp:cNvPr id="0" name=""/>
        <dsp:cNvSpPr/>
      </dsp:nvSpPr>
      <dsp:spPr>
        <a:xfrm>
          <a:off x="2623547" y="2854531"/>
          <a:ext cx="563710" cy="93951"/>
        </a:xfrm>
        <a:prstGeom prst="parallelogram">
          <a:avLst>
            <a:gd name="adj" fmla="val 140840"/>
          </a:avLst>
        </a:prstGeom>
        <a:solidFill>
          <a:schemeClr val="accent4">
            <a:hueOff val="5104630"/>
            <a:satOff val="-21238"/>
            <a:lumOff val="5004"/>
            <a:alphaOff val="0"/>
          </a:schemeClr>
        </a:solidFill>
        <a:ln w="12700" cap="flat" cmpd="sng" algn="ctr">
          <a:solidFill>
            <a:schemeClr val="accent4">
              <a:hueOff val="5104630"/>
              <a:satOff val="-21238"/>
              <a:lumOff val="50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4A59DD-DA91-474A-B6C4-2A2145FD9C14}">
      <dsp:nvSpPr>
        <dsp:cNvPr id="0" name=""/>
        <dsp:cNvSpPr/>
      </dsp:nvSpPr>
      <dsp:spPr>
        <a:xfrm>
          <a:off x="3220141" y="2854531"/>
          <a:ext cx="563710" cy="93951"/>
        </a:xfrm>
        <a:prstGeom prst="parallelogram">
          <a:avLst>
            <a:gd name="adj" fmla="val 140840"/>
          </a:avLst>
        </a:prstGeom>
        <a:solidFill>
          <a:schemeClr val="accent4">
            <a:hueOff val="5308816"/>
            <a:satOff val="-22088"/>
            <a:lumOff val="5204"/>
            <a:alphaOff val="0"/>
          </a:schemeClr>
        </a:solidFill>
        <a:ln w="12700" cap="flat" cmpd="sng" algn="ctr">
          <a:solidFill>
            <a:schemeClr val="accent4">
              <a:hueOff val="5308816"/>
              <a:satOff val="-22088"/>
              <a:lumOff val="52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4DC4E-B6C5-4496-80BE-9EF7A3266184}">
      <dsp:nvSpPr>
        <dsp:cNvPr id="0" name=""/>
        <dsp:cNvSpPr/>
      </dsp:nvSpPr>
      <dsp:spPr>
        <a:xfrm>
          <a:off x="3816734" y="2854531"/>
          <a:ext cx="563710" cy="93951"/>
        </a:xfrm>
        <a:prstGeom prst="parallelogram">
          <a:avLst>
            <a:gd name="adj" fmla="val 140840"/>
          </a:avLst>
        </a:prstGeom>
        <a:solidFill>
          <a:schemeClr val="accent4">
            <a:hueOff val="5513001"/>
            <a:satOff val="-22937"/>
            <a:lumOff val="5405"/>
            <a:alphaOff val="0"/>
          </a:schemeClr>
        </a:solidFill>
        <a:ln w="12700" cap="flat" cmpd="sng" algn="ctr">
          <a:solidFill>
            <a:schemeClr val="accent4">
              <a:hueOff val="5513001"/>
              <a:satOff val="-22937"/>
              <a:lumOff val="5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7F7BB-5857-46C1-8935-2BF87FE52E66}">
      <dsp:nvSpPr>
        <dsp:cNvPr id="0" name=""/>
        <dsp:cNvSpPr/>
      </dsp:nvSpPr>
      <dsp:spPr>
        <a:xfrm>
          <a:off x="237175" y="3056750"/>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COLLABORATION TOOLS For Peer to Peer Interaction</a:t>
          </a:r>
        </a:p>
      </dsp:txBody>
      <dsp:txXfrm>
        <a:off x="237175" y="3056750"/>
        <a:ext cx="4227825" cy="384347"/>
      </dsp:txXfrm>
    </dsp:sp>
    <dsp:sp modelId="{7B8E8563-2482-4BD4-9735-2E0FDEE21720}">
      <dsp:nvSpPr>
        <dsp:cNvPr id="0" name=""/>
        <dsp:cNvSpPr/>
      </dsp:nvSpPr>
      <dsp:spPr>
        <a:xfrm>
          <a:off x="237175" y="3441098"/>
          <a:ext cx="563710" cy="93951"/>
        </a:xfrm>
        <a:prstGeom prst="parallelogram">
          <a:avLst>
            <a:gd name="adj" fmla="val 140840"/>
          </a:avLst>
        </a:prstGeom>
        <a:solidFill>
          <a:schemeClr val="accent4">
            <a:hueOff val="5717186"/>
            <a:satOff val="-23787"/>
            <a:lumOff val="5605"/>
            <a:alphaOff val="0"/>
          </a:schemeClr>
        </a:solidFill>
        <a:ln w="12700" cap="flat" cmpd="sng" algn="ctr">
          <a:solidFill>
            <a:schemeClr val="accent4">
              <a:hueOff val="5717186"/>
              <a:satOff val="-23787"/>
              <a:lumOff val="56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ABF186-804C-462C-8FC8-9AC4F8B4B52A}">
      <dsp:nvSpPr>
        <dsp:cNvPr id="0" name=""/>
        <dsp:cNvSpPr/>
      </dsp:nvSpPr>
      <dsp:spPr>
        <a:xfrm>
          <a:off x="833768" y="3441098"/>
          <a:ext cx="563710" cy="93951"/>
        </a:xfrm>
        <a:prstGeom prst="parallelogram">
          <a:avLst>
            <a:gd name="adj" fmla="val 140840"/>
          </a:avLst>
        </a:prstGeom>
        <a:solidFill>
          <a:schemeClr val="accent4">
            <a:hueOff val="5921372"/>
            <a:satOff val="-24636"/>
            <a:lumOff val="5805"/>
            <a:alphaOff val="0"/>
          </a:schemeClr>
        </a:solidFill>
        <a:ln w="12700" cap="flat" cmpd="sng" algn="ctr">
          <a:solidFill>
            <a:schemeClr val="accent4">
              <a:hueOff val="5921372"/>
              <a:satOff val="-24636"/>
              <a:lumOff val="5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7DD4E2-F719-417F-96B9-F00A360266AD}">
      <dsp:nvSpPr>
        <dsp:cNvPr id="0" name=""/>
        <dsp:cNvSpPr/>
      </dsp:nvSpPr>
      <dsp:spPr>
        <a:xfrm>
          <a:off x="1430361" y="3441098"/>
          <a:ext cx="563710" cy="93951"/>
        </a:xfrm>
        <a:prstGeom prst="parallelogram">
          <a:avLst>
            <a:gd name="adj" fmla="val 140840"/>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EA5E8-DE7E-4937-802C-C23167B6EC48}">
      <dsp:nvSpPr>
        <dsp:cNvPr id="0" name=""/>
        <dsp:cNvSpPr/>
      </dsp:nvSpPr>
      <dsp:spPr>
        <a:xfrm>
          <a:off x="2026954" y="3441098"/>
          <a:ext cx="563710" cy="93951"/>
        </a:xfrm>
        <a:prstGeom prst="parallelogram">
          <a:avLst>
            <a:gd name="adj" fmla="val 140840"/>
          </a:avLst>
        </a:prstGeom>
        <a:solidFill>
          <a:schemeClr val="accent4">
            <a:hueOff val="6329741"/>
            <a:satOff val="-26335"/>
            <a:lumOff val="6205"/>
            <a:alphaOff val="0"/>
          </a:schemeClr>
        </a:solidFill>
        <a:ln w="12700" cap="flat" cmpd="sng" algn="ctr">
          <a:solidFill>
            <a:schemeClr val="accent4">
              <a:hueOff val="6329741"/>
              <a:satOff val="-26335"/>
              <a:lumOff val="62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ADBC8-F0ED-4CDE-99DA-1E0FE5220A4C}">
      <dsp:nvSpPr>
        <dsp:cNvPr id="0" name=""/>
        <dsp:cNvSpPr/>
      </dsp:nvSpPr>
      <dsp:spPr>
        <a:xfrm>
          <a:off x="2623547" y="3441098"/>
          <a:ext cx="563710" cy="93951"/>
        </a:xfrm>
        <a:prstGeom prst="parallelogram">
          <a:avLst>
            <a:gd name="adj" fmla="val 140840"/>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284E3-8ABE-4705-AB9F-0E19F652E747}">
      <dsp:nvSpPr>
        <dsp:cNvPr id="0" name=""/>
        <dsp:cNvSpPr/>
      </dsp:nvSpPr>
      <dsp:spPr>
        <a:xfrm>
          <a:off x="3220141" y="3441098"/>
          <a:ext cx="563710" cy="93951"/>
        </a:xfrm>
        <a:prstGeom prst="parallelogram">
          <a:avLst>
            <a:gd name="adj" fmla="val 140840"/>
          </a:avLst>
        </a:prstGeom>
        <a:solidFill>
          <a:schemeClr val="accent4">
            <a:hueOff val="6738112"/>
            <a:satOff val="-28034"/>
            <a:lumOff val="6605"/>
            <a:alphaOff val="0"/>
          </a:schemeClr>
        </a:solidFill>
        <a:ln w="12700" cap="flat" cmpd="sng" algn="ctr">
          <a:solidFill>
            <a:schemeClr val="accent4">
              <a:hueOff val="6738112"/>
              <a:satOff val="-28034"/>
              <a:lumOff val="66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6E08AD-FF0D-4B81-B522-B50865A477B3}">
      <dsp:nvSpPr>
        <dsp:cNvPr id="0" name=""/>
        <dsp:cNvSpPr/>
      </dsp:nvSpPr>
      <dsp:spPr>
        <a:xfrm>
          <a:off x="3816734" y="3441098"/>
          <a:ext cx="563710" cy="93951"/>
        </a:xfrm>
        <a:prstGeom prst="parallelogram">
          <a:avLst>
            <a:gd name="adj" fmla="val 140840"/>
          </a:avLst>
        </a:prstGeom>
        <a:solidFill>
          <a:schemeClr val="accent4">
            <a:hueOff val="6942297"/>
            <a:satOff val="-28884"/>
            <a:lumOff val="6806"/>
            <a:alphaOff val="0"/>
          </a:schemeClr>
        </a:solidFill>
        <a:ln w="12700" cap="flat" cmpd="sng" algn="ctr">
          <a:solidFill>
            <a:schemeClr val="accent4">
              <a:hueOff val="6942297"/>
              <a:satOff val="-28884"/>
              <a:lumOff val="68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ADE1AD-4F31-4981-BF49-DBE06F17FAA9}">
      <dsp:nvSpPr>
        <dsp:cNvPr id="0" name=""/>
        <dsp:cNvSpPr/>
      </dsp:nvSpPr>
      <dsp:spPr>
        <a:xfrm>
          <a:off x="237175" y="3643317"/>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MACHINE LEARNING  for Sentimental analysis for Reviews</a:t>
          </a:r>
        </a:p>
      </dsp:txBody>
      <dsp:txXfrm>
        <a:off x="237175" y="3643317"/>
        <a:ext cx="4227825" cy="384347"/>
      </dsp:txXfrm>
    </dsp:sp>
    <dsp:sp modelId="{50334BCD-5251-4DA2-9E08-AC74262678BE}">
      <dsp:nvSpPr>
        <dsp:cNvPr id="0" name=""/>
        <dsp:cNvSpPr/>
      </dsp:nvSpPr>
      <dsp:spPr>
        <a:xfrm>
          <a:off x="237175" y="4027665"/>
          <a:ext cx="563710" cy="93951"/>
        </a:xfrm>
        <a:prstGeom prst="parallelogram">
          <a:avLst>
            <a:gd name="adj" fmla="val 140840"/>
          </a:avLst>
        </a:prstGeom>
        <a:solidFill>
          <a:schemeClr val="accent4">
            <a:hueOff val="7146483"/>
            <a:satOff val="-29733"/>
            <a:lumOff val="7006"/>
            <a:alphaOff val="0"/>
          </a:schemeClr>
        </a:solidFill>
        <a:ln w="12700" cap="flat" cmpd="sng" algn="ctr">
          <a:solidFill>
            <a:schemeClr val="accent4">
              <a:hueOff val="7146483"/>
              <a:satOff val="-29733"/>
              <a:lumOff val="70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CCE11B-242D-4373-A7EB-2653BEB5615B}">
      <dsp:nvSpPr>
        <dsp:cNvPr id="0" name=""/>
        <dsp:cNvSpPr/>
      </dsp:nvSpPr>
      <dsp:spPr>
        <a:xfrm>
          <a:off x="833768" y="4027665"/>
          <a:ext cx="563710" cy="93951"/>
        </a:xfrm>
        <a:prstGeom prst="parallelogram">
          <a:avLst>
            <a:gd name="adj" fmla="val 140840"/>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151D5-5F61-4210-823A-732068DA9908}">
      <dsp:nvSpPr>
        <dsp:cNvPr id="0" name=""/>
        <dsp:cNvSpPr/>
      </dsp:nvSpPr>
      <dsp:spPr>
        <a:xfrm>
          <a:off x="1430361" y="4027665"/>
          <a:ext cx="563710" cy="93951"/>
        </a:xfrm>
        <a:prstGeom prst="parallelogram">
          <a:avLst>
            <a:gd name="adj" fmla="val 140840"/>
          </a:avLst>
        </a:prstGeom>
        <a:solidFill>
          <a:schemeClr val="accent4">
            <a:hueOff val="7554853"/>
            <a:satOff val="-31432"/>
            <a:lumOff val="7406"/>
            <a:alphaOff val="0"/>
          </a:schemeClr>
        </a:solidFill>
        <a:ln w="12700" cap="flat" cmpd="sng" algn="ctr">
          <a:solidFill>
            <a:schemeClr val="accent4">
              <a:hueOff val="7554853"/>
              <a:satOff val="-31432"/>
              <a:lumOff val="74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26515-730D-40C4-8D44-CC3DC56E02FE}">
      <dsp:nvSpPr>
        <dsp:cNvPr id="0" name=""/>
        <dsp:cNvSpPr/>
      </dsp:nvSpPr>
      <dsp:spPr>
        <a:xfrm>
          <a:off x="2026954" y="4027665"/>
          <a:ext cx="563710" cy="93951"/>
        </a:xfrm>
        <a:prstGeom prst="parallelogram">
          <a:avLst>
            <a:gd name="adj" fmla="val 140840"/>
          </a:avLst>
        </a:prstGeom>
        <a:solidFill>
          <a:schemeClr val="accent4">
            <a:hueOff val="7759038"/>
            <a:satOff val="-32282"/>
            <a:lumOff val="7606"/>
            <a:alphaOff val="0"/>
          </a:schemeClr>
        </a:solidFill>
        <a:ln w="12700" cap="flat" cmpd="sng" algn="ctr">
          <a:solidFill>
            <a:schemeClr val="accent4">
              <a:hueOff val="7759038"/>
              <a:satOff val="-32282"/>
              <a:lumOff val="76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25FAB2-3370-495B-A4A6-8A0E06ABA3CE}">
      <dsp:nvSpPr>
        <dsp:cNvPr id="0" name=""/>
        <dsp:cNvSpPr/>
      </dsp:nvSpPr>
      <dsp:spPr>
        <a:xfrm>
          <a:off x="2623547" y="4027665"/>
          <a:ext cx="563710" cy="93951"/>
        </a:xfrm>
        <a:prstGeom prst="parallelogram">
          <a:avLst>
            <a:gd name="adj" fmla="val 140840"/>
          </a:avLst>
        </a:prstGeom>
        <a:solidFill>
          <a:schemeClr val="accent4">
            <a:hueOff val="7963224"/>
            <a:satOff val="-33131"/>
            <a:lumOff val="7807"/>
            <a:alphaOff val="0"/>
          </a:schemeClr>
        </a:solidFill>
        <a:ln w="12700" cap="flat" cmpd="sng" algn="ctr">
          <a:solidFill>
            <a:schemeClr val="accent4">
              <a:hueOff val="7963224"/>
              <a:satOff val="-33131"/>
              <a:lumOff val="78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A434F9-3799-4F84-BB33-4C16FCF0A8D4}">
      <dsp:nvSpPr>
        <dsp:cNvPr id="0" name=""/>
        <dsp:cNvSpPr/>
      </dsp:nvSpPr>
      <dsp:spPr>
        <a:xfrm>
          <a:off x="3220141" y="4027665"/>
          <a:ext cx="563710" cy="93951"/>
        </a:xfrm>
        <a:prstGeom prst="parallelogram">
          <a:avLst>
            <a:gd name="adj" fmla="val 140840"/>
          </a:avLst>
        </a:prstGeom>
        <a:solidFill>
          <a:schemeClr val="accent4">
            <a:hueOff val="8167408"/>
            <a:satOff val="-33981"/>
            <a:lumOff val="8007"/>
            <a:alphaOff val="0"/>
          </a:schemeClr>
        </a:solidFill>
        <a:ln w="12700" cap="flat" cmpd="sng" algn="ctr">
          <a:solidFill>
            <a:schemeClr val="accent4">
              <a:hueOff val="8167408"/>
              <a:satOff val="-33981"/>
              <a:lumOff val="80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7CE4A-2160-447D-8DA3-C385D5FDD3BC}">
      <dsp:nvSpPr>
        <dsp:cNvPr id="0" name=""/>
        <dsp:cNvSpPr/>
      </dsp:nvSpPr>
      <dsp:spPr>
        <a:xfrm>
          <a:off x="3816734" y="4027665"/>
          <a:ext cx="563710" cy="93951"/>
        </a:xfrm>
        <a:prstGeom prst="parallelogram">
          <a:avLst>
            <a:gd name="adj" fmla="val 140840"/>
          </a:avLst>
        </a:prstGeom>
        <a:solidFill>
          <a:schemeClr val="accent4">
            <a:hueOff val="8371594"/>
            <a:satOff val="-34830"/>
            <a:lumOff val="8207"/>
            <a:alphaOff val="0"/>
          </a:schemeClr>
        </a:solidFill>
        <a:ln w="12700" cap="flat" cmpd="sng" algn="ctr">
          <a:solidFill>
            <a:schemeClr val="accent4">
              <a:hueOff val="8371594"/>
              <a:satOff val="-34830"/>
              <a:lumOff val="8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4464E-65D3-4DC6-8723-6D265CA704F9}">
      <dsp:nvSpPr>
        <dsp:cNvPr id="0" name=""/>
        <dsp:cNvSpPr/>
      </dsp:nvSpPr>
      <dsp:spPr>
        <a:xfrm>
          <a:off x="237175" y="4229884"/>
          <a:ext cx="4227825" cy="3843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PUSH NOTIFICATIONS for Event and Activity Management System</a:t>
          </a:r>
        </a:p>
      </dsp:txBody>
      <dsp:txXfrm>
        <a:off x="237175" y="4229884"/>
        <a:ext cx="4227825" cy="384347"/>
      </dsp:txXfrm>
    </dsp:sp>
    <dsp:sp modelId="{3E97505A-43AF-425A-904F-A2AACA96ABA6}">
      <dsp:nvSpPr>
        <dsp:cNvPr id="0" name=""/>
        <dsp:cNvSpPr/>
      </dsp:nvSpPr>
      <dsp:spPr>
        <a:xfrm>
          <a:off x="237175" y="4614232"/>
          <a:ext cx="563710" cy="93951"/>
        </a:xfrm>
        <a:prstGeom prst="parallelogram">
          <a:avLst>
            <a:gd name="adj" fmla="val 140840"/>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B9335-C4D1-4F1F-807D-190D728DBADD}">
      <dsp:nvSpPr>
        <dsp:cNvPr id="0" name=""/>
        <dsp:cNvSpPr/>
      </dsp:nvSpPr>
      <dsp:spPr>
        <a:xfrm>
          <a:off x="833768" y="4614232"/>
          <a:ext cx="563710" cy="93951"/>
        </a:xfrm>
        <a:prstGeom prst="parallelogram">
          <a:avLst>
            <a:gd name="adj" fmla="val 140840"/>
          </a:avLst>
        </a:prstGeom>
        <a:solidFill>
          <a:schemeClr val="accent4">
            <a:hueOff val="8779964"/>
            <a:satOff val="-36529"/>
            <a:lumOff val="8607"/>
            <a:alphaOff val="0"/>
          </a:schemeClr>
        </a:solidFill>
        <a:ln w="12700" cap="flat" cmpd="sng" algn="ctr">
          <a:solidFill>
            <a:schemeClr val="accent4">
              <a:hueOff val="8779964"/>
              <a:satOff val="-36529"/>
              <a:lumOff val="86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6EEDB-C60B-48DA-AFAC-6C701EA0A151}">
      <dsp:nvSpPr>
        <dsp:cNvPr id="0" name=""/>
        <dsp:cNvSpPr/>
      </dsp:nvSpPr>
      <dsp:spPr>
        <a:xfrm>
          <a:off x="1430361" y="4614232"/>
          <a:ext cx="563710" cy="93951"/>
        </a:xfrm>
        <a:prstGeom prst="parallelogram">
          <a:avLst>
            <a:gd name="adj" fmla="val 140840"/>
          </a:avLst>
        </a:prstGeom>
        <a:solidFill>
          <a:schemeClr val="accent4">
            <a:hueOff val="8984149"/>
            <a:satOff val="-37379"/>
            <a:lumOff val="8807"/>
            <a:alphaOff val="0"/>
          </a:schemeClr>
        </a:solidFill>
        <a:ln w="12700" cap="flat" cmpd="sng" algn="ctr">
          <a:solidFill>
            <a:schemeClr val="accent4">
              <a:hueOff val="8984149"/>
              <a:satOff val="-37379"/>
              <a:lumOff val="88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34AE2-60F6-4085-9B10-89CCC3F34B85}">
      <dsp:nvSpPr>
        <dsp:cNvPr id="0" name=""/>
        <dsp:cNvSpPr/>
      </dsp:nvSpPr>
      <dsp:spPr>
        <a:xfrm>
          <a:off x="2026954" y="4614232"/>
          <a:ext cx="563710" cy="93951"/>
        </a:xfrm>
        <a:prstGeom prst="parallelogram">
          <a:avLst>
            <a:gd name="adj" fmla="val 140840"/>
          </a:avLst>
        </a:prstGeom>
        <a:solidFill>
          <a:schemeClr val="accent4">
            <a:hueOff val="9188335"/>
            <a:satOff val="-38228"/>
            <a:lumOff val="9008"/>
            <a:alphaOff val="0"/>
          </a:schemeClr>
        </a:solidFill>
        <a:ln w="12700" cap="flat" cmpd="sng" algn="ctr">
          <a:solidFill>
            <a:schemeClr val="accent4">
              <a:hueOff val="9188335"/>
              <a:satOff val="-38228"/>
              <a:lumOff val="90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B0BD4-FB1E-431F-80A7-958524C51BB7}">
      <dsp:nvSpPr>
        <dsp:cNvPr id="0" name=""/>
        <dsp:cNvSpPr/>
      </dsp:nvSpPr>
      <dsp:spPr>
        <a:xfrm>
          <a:off x="2623547" y="4614232"/>
          <a:ext cx="563710" cy="93951"/>
        </a:xfrm>
        <a:prstGeom prst="parallelogram">
          <a:avLst>
            <a:gd name="adj" fmla="val 140840"/>
          </a:avLst>
        </a:prstGeom>
        <a:solidFill>
          <a:schemeClr val="accent4">
            <a:hueOff val="9392520"/>
            <a:satOff val="-39078"/>
            <a:lumOff val="9208"/>
            <a:alphaOff val="0"/>
          </a:schemeClr>
        </a:solidFill>
        <a:ln w="12700" cap="flat" cmpd="sng" algn="ctr">
          <a:solidFill>
            <a:schemeClr val="accent4">
              <a:hueOff val="9392520"/>
              <a:satOff val="-39078"/>
              <a:lumOff val="92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79FA88-AE44-41DB-BAE9-B5467B98B5DA}">
      <dsp:nvSpPr>
        <dsp:cNvPr id="0" name=""/>
        <dsp:cNvSpPr/>
      </dsp:nvSpPr>
      <dsp:spPr>
        <a:xfrm>
          <a:off x="3220141" y="4614232"/>
          <a:ext cx="563710" cy="93951"/>
        </a:xfrm>
        <a:prstGeom prst="parallelogram">
          <a:avLst>
            <a:gd name="adj" fmla="val 140840"/>
          </a:avLst>
        </a:prstGeom>
        <a:solidFill>
          <a:schemeClr val="accent4">
            <a:hueOff val="9596706"/>
            <a:satOff val="-39927"/>
            <a:lumOff val="9408"/>
            <a:alphaOff val="0"/>
          </a:schemeClr>
        </a:solidFill>
        <a:ln w="12700" cap="flat" cmpd="sng" algn="ctr">
          <a:solidFill>
            <a:schemeClr val="accent4">
              <a:hueOff val="9596706"/>
              <a:satOff val="-39927"/>
              <a:lumOff val="94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BD02C6-E24F-4E19-8DA1-8CB49E1BFDA6}">
      <dsp:nvSpPr>
        <dsp:cNvPr id="0" name=""/>
        <dsp:cNvSpPr/>
      </dsp:nvSpPr>
      <dsp:spPr>
        <a:xfrm>
          <a:off x="3816734" y="4614232"/>
          <a:ext cx="563710" cy="93951"/>
        </a:xfrm>
        <a:prstGeom prst="parallelogram">
          <a:avLst>
            <a:gd name="adj" fmla="val 140840"/>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80BC2-CD92-4B9E-8021-7BA9F3EC2AEE}">
      <dsp:nvSpPr>
        <dsp:cNvPr id="0" name=""/>
        <dsp:cNvSpPr/>
      </dsp:nvSpPr>
      <dsp:spPr>
        <a:xfrm>
          <a:off x="225824" y="888813"/>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Geolocation and Mapping Services for Live Campus Navigation</a:t>
          </a:r>
          <a:endParaRPr lang="en-IN" sz="1600" kern="1200" dirty="0"/>
        </a:p>
      </dsp:txBody>
      <dsp:txXfrm>
        <a:off x="225824" y="888813"/>
        <a:ext cx="4025485" cy="365953"/>
      </dsp:txXfrm>
    </dsp:sp>
    <dsp:sp modelId="{19975359-8D1E-41CC-9036-5B2C7A5E2742}">
      <dsp:nvSpPr>
        <dsp:cNvPr id="0" name=""/>
        <dsp:cNvSpPr/>
      </dsp:nvSpPr>
      <dsp:spPr>
        <a:xfrm>
          <a:off x="225824" y="1254766"/>
          <a:ext cx="536731" cy="89455"/>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04C07C-4B68-46FA-B57F-0619B18449FE}">
      <dsp:nvSpPr>
        <dsp:cNvPr id="0" name=""/>
        <dsp:cNvSpPr/>
      </dsp:nvSpPr>
      <dsp:spPr>
        <a:xfrm>
          <a:off x="793864" y="1254766"/>
          <a:ext cx="536731" cy="89455"/>
        </a:xfrm>
        <a:prstGeom prst="parallelogram">
          <a:avLst>
            <a:gd name="adj" fmla="val 140840"/>
          </a:avLst>
        </a:prstGeom>
        <a:solidFill>
          <a:schemeClr val="accent4">
            <a:hueOff val="204185"/>
            <a:satOff val="-850"/>
            <a:lumOff val="200"/>
            <a:alphaOff val="0"/>
          </a:schemeClr>
        </a:solidFill>
        <a:ln w="12700" cap="flat" cmpd="sng" algn="ctr">
          <a:solidFill>
            <a:schemeClr val="accent4">
              <a:hueOff val="204185"/>
              <a:satOff val="-850"/>
              <a:lumOff val="2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273179-A5DF-4F47-B8E6-967E32532D1B}">
      <dsp:nvSpPr>
        <dsp:cNvPr id="0" name=""/>
        <dsp:cNvSpPr/>
      </dsp:nvSpPr>
      <dsp:spPr>
        <a:xfrm>
          <a:off x="1361905" y="1254766"/>
          <a:ext cx="536731" cy="89455"/>
        </a:xfrm>
        <a:prstGeom prst="parallelogram">
          <a:avLst>
            <a:gd name="adj" fmla="val 140840"/>
          </a:avLst>
        </a:prstGeom>
        <a:solidFill>
          <a:schemeClr val="accent4">
            <a:hueOff val="408370"/>
            <a:satOff val="-1699"/>
            <a:lumOff val="400"/>
            <a:alphaOff val="0"/>
          </a:schemeClr>
        </a:solidFill>
        <a:ln w="12700" cap="flat" cmpd="sng" algn="ctr">
          <a:solidFill>
            <a:schemeClr val="accent4">
              <a:hueOff val="408370"/>
              <a:satOff val="-1699"/>
              <a:lumOff val="4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A9096B-17A5-4636-A304-5C7F6DB18A6C}">
      <dsp:nvSpPr>
        <dsp:cNvPr id="0" name=""/>
        <dsp:cNvSpPr/>
      </dsp:nvSpPr>
      <dsp:spPr>
        <a:xfrm>
          <a:off x="1929946" y="1254766"/>
          <a:ext cx="536731" cy="89455"/>
        </a:xfrm>
        <a:prstGeom prst="parallelogram">
          <a:avLst>
            <a:gd name="adj" fmla="val 140840"/>
          </a:avLst>
        </a:prstGeom>
        <a:solidFill>
          <a:schemeClr val="accent4">
            <a:hueOff val="612556"/>
            <a:satOff val="-2549"/>
            <a:lumOff val="601"/>
            <a:alphaOff val="0"/>
          </a:schemeClr>
        </a:solidFill>
        <a:ln w="12700" cap="flat" cmpd="sng" algn="ctr">
          <a:solidFill>
            <a:schemeClr val="accent4">
              <a:hueOff val="612556"/>
              <a:satOff val="-2549"/>
              <a:lumOff val="6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B836EE-25D3-4F8C-A672-75A34F7C1C81}">
      <dsp:nvSpPr>
        <dsp:cNvPr id="0" name=""/>
        <dsp:cNvSpPr/>
      </dsp:nvSpPr>
      <dsp:spPr>
        <a:xfrm>
          <a:off x="2497987" y="1254766"/>
          <a:ext cx="536731" cy="89455"/>
        </a:xfrm>
        <a:prstGeom prst="parallelogram">
          <a:avLst>
            <a:gd name="adj" fmla="val 140840"/>
          </a:avLst>
        </a:prstGeom>
        <a:solidFill>
          <a:schemeClr val="accent4">
            <a:hueOff val="816741"/>
            <a:satOff val="-3398"/>
            <a:lumOff val="801"/>
            <a:alphaOff val="0"/>
          </a:schemeClr>
        </a:solidFill>
        <a:ln w="12700" cap="flat" cmpd="sng" algn="ctr">
          <a:solidFill>
            <a:schemeClr val="accent4">
              <a:hueOff val="816741"/>
              <a:satOff val="-3398"/>
              <a:lumOff val="8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DDE29E-AB82-40D9-8206-5D736A199503}">
      <dsp:nvSpPr>
        <dsp:cNvPr id="0" name=""/>
        <dsp:cNvSpPr/>
      </dsp:nvSpPr>
      <dsp:spPr>
        <a:xfrm>
          <a:off x="3066027" y="1254766"/>
          <a:ext cx="536731" cy="89455"/>
        </a:xfrm>
        <a:prstGeom prst="parallelogram">
          <a:avLst>
            <a:gd name="adj" fmla="val 140840"/>
          </a:avLst>
        </a:prstGeom>
        <a:solidFill>
          <a:schemeClr val="accent4">
            <a:hueOff val="1020926"/>
            <a:satOff val="-4248"/>
            <a:lumOff val="1001"/>
            <a:alphaOff val="0"/>
          </a:schemeClr>
        </a:solidFill>
        <a:ln w="12700" cap="flat" cmpd="sng" algn="ctr">
          <a:solidFill>
            <a:schemeClr val="accent4">
              <a:hueOff val="1020926"/>
              <a:satOff val="-4248"/>
              <a:lumOff val="10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E5A74B-8766-464B-9471-D3917B75E15F}">
      <dsp:nvSpPr>
        <dsp:cNvPr id="0" name=""/>
        <dsp:cNvSpPr/>
      </dsp:nvSpPr>
      <dsp:spPr>
        <a:xfrm>
          <a:off x="3634068" y="1254766"/>
          <a:ext cx="536731" cy="89455"/>
        </a:xfrm>
        <a:prstGeom prst="parallelogram">
          <a:avLst>
            <a:gd name="adj" fmla="val 140840"/>
          </a:avLst>
        </a:prstGeom>
        <a:solidFill>
          <a:schemeClr val="accent4">
            <a:hueOff val="1225111"/>
            <a:satOff val="-5097"/>
            <a:lumOff val="1201"/>
            <a:alphaOff val="0"/>
          </a:schemeClr>
        </a:solidFill>
        <a:ln w="12700" cap="flat" cmpd="sng" algn="ctr">
          <a:solidFill>
            <a:schemeClr val="accent4">
              <a:hueOff val="1225111"/>
              <a:satOff val="-5097"/>
              <a:lumOff val="12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07DAA0-9FA6-4A11-A50B-0F0AFEF67AF1}">
      <dsp:nvSpPr>
        <dsp:cNvPr id="0" name=""/>
        <dsp:cNvSpPr/>
      </dsp:nvSpPr>
      <dsp:spPr>
        <a:xfrm>
          <a:off x="225824" y="1456948"/>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Video Conferencing Integration for Mentorship/Alumni Interactions</a:t>
          </a:r>
          <a:endParaRPr lang="en-IN" sz="1600" kern="1200" dirty="0"/>
        </a:p>
      </dsp:txBody>
      <dsp:txXfrm>
        <a:off x="225824" y="1456948"/>
        <a:ext cx="4025485" cy="365953"/>
      </dsp:txXfrm>
    </dsp:sp>
    <dsp:sp modelId="{5E6376B9-6C4F-4021-86E4-58E53D065A47}">
      <dsp:nvSpPr>
        <dsp:cNvPr id="0" name=""/>
        <dsp:cNvSpPr/>
      </dsp:nvSpPr>
      <dsp:spPr>
        <a:xfrm>
          <a:off x="225824" y="1822902"/>
          <a:ext cx="536731" cy="89455"/>
        </a:xfrm>
        <a:prstGeom prst="parallelogram">
          <a:avLst>
            <a:gd name="adj" fmla="val 140840"/>
          </a:avLst>
        </a:prstGeom>
        <a:solidFill>
          <a:schemeClr val="accent4">
            <a:hueOff val="1429296"/>
            <a:satOff val="-5947"/>
            <a:lumOff val="1401"/>
            <a:alphaOff val="0"/>
          </a:schemeClr>
        </a:solidFill>
        <a:ln w="12700" cap="flat" cmpd="sng" algn="ctr">
          <a:solidFill>
            <a:schemeClr val="accent4">
              <a:hueOff val="1429296"/>
              <a:satOff val="-5947"/>
              <a:lumOff val="14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9DFA79-E9D2-4775-8BAB-CBB29F1C9081}">
      <dsp:nvSpPr>
        <dsp:cNvPr id="0" name=""/>
        <dsp:cNvSpPr/>
      </dsp:nvSpPr>
      <dsp:spPr>
        <a:xfrm>
          <a:off x="793864" y="1822902"/>
          <a:ext cx="536731" cy="89455"/>
        </a:xfrm>
        <a:prstGeom prst="parallelogram">
          <a:avLst>
            <a:gd name="adj" fmla="val 140840"/>
          </a:avLst>
        </a:prstGeom>
        <a:solidFill>
          <a:schemeClr val="accent4">
            <a:hueOff val="1633482"/>
            <a:satOff val="-6796"/>
            <a:lumOff val="1601"/>
            <a:alphaOff val="0"/>
          </a:schemeClr>
        </a:solidFill>
        <a:ln w="12700" cap="flat" cmpd="sng" algn="ctr">
          <a:solidFill>
            <a:schemeClr val="accent4">
              <a:hueOff val="1633482"/>
              <a:satOff val="-6796"/>
              <a:lumOff val="16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1EE48-1F38-43A3-B6CC-3D9C83EB256F}">
      <dsp:nvSpPr>
        <dsp:cNvPr id="0" name=""/>
        <dsp:cNvSpPr/>
      </dsp:nvSpPr>
      <dsp:spPr>
        <a:xfrm>
          <a:off x="1361905" y="1822902"/>
          <a:ext cx="536731" cy="89455"/>
        </a:xfrm>
        <a:prstGeom prst="parallelogram">
          <a:avLst>
            <a:gd name="adj" fmla="val 140840"/>
          </a:avLst>
        </a:prstGeom>
        <a:solidFill>
          <a:schemeClr val="accent4">
            <a:hueOff val="1837667"/>
            <a:satOff val="-7646"/>
            <a:lumOff val="1802"/>
            <a:alphaOff val="0"/>
          </a:schemeClr>
        </a:solidFill>
        <a:ln w="12700" cap="flat" cmpd="sng" algn="ctr">
          <a:solidFill>
            <a:schemeClr val="accent4">
              <a:hueOff val="1837667"/>
              <a:satOff val="-7646"/>
              <a:lumOff val="18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620EA-A92E-4265-A28C-7451D341492D}">
      <dsp:nvSpPr>
        <dsp:cNvPr id="0" name=""/>
        <dsp:cNvSpPr/>
      </dsp:nvSpPr>
      <dsp:spPr>
        <a:xfrm>
          <a:off x="1929946" y="1822902"/>
          <a:ext cx="536731" cy="89455"/>
        </a:xfrm>
        <a:prstGeom prst="parallelogram">
          <a:avLst>
            <a:gd name="adj" fmla="val 140840"/>
          </a:avLst>
        </a:prstGeom>
        <a:solidFill>
          <a:schemeClr val="accent4">
            <a:hueOff val="2041852"/>
            <a:satOff val="-8495"/>
            <a:lumOff val="2002"/>
            <a:alphaOff val="0"/>
          </a:schemeClr>
        </a:solidFill>
        <a:ln w="12700" cap="flat" cmpd="sng" algn="ctr">
          <a:solidFill>
            <a:schemeClr val="accent4">
              <a:hueOff val="2041852"/>
              <a:satOff val="-8495"/>
              <a:lumOff val="20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51C557-911A-4713-864A-326290B67A71}">
      <dsp:nvSpPr>
        <dsp:cNvPr id="0" name=""/>
        <dsp:cNvSpPr/>
      </dsp:nvSpPr>
      <dsp:spPr>
        <a:xfrm>
          <a:off x="2497987" y="1822902"/>
          <a:ext cx="536731" cy="89455"/>
        </a:xfrm>
        <a:prstGeom prst="parallelogram">
          <a:avLst>
            <a:gd name="adj" fmla="val 140840"/>
          </a:avLst>
        </a:prstGeom>
        <a:solidFill>
          <a:schemeClr val="accent4">
            <a:hueOff val="2246037"/>
            <a:satOff val="-9345"/>
            <a:lumOff val="2202"/>
            <a:alphaOff val="0"/>
          </a:schemeClr>
        </a:solidFill>
        <a:ln w="12700" cap="flat" cmpd="sng" algn="ctr">
          <a:solidFill>
            <a:schemeClr val="accent4">
              <a:hueOff val="2246037"/>
              <a:satOff val="-9345"/>
              <a:lumOff val="22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87BEF-E163-4684-8B69-18BEEE40DAB9}">
      <dsp:nvSpPr>
        <dsp:cNvPr id="0" name=""/>
        <dsp:cNvSpPr/>
      </dsp:nvSpPr>
      <dsp:spPr>
        <a:xfrm>
          <a:off x="3066027" y="1822902"/>
          <a:ext cx="536731" cy="89455"/>
        </a:xfrm>
        <a:prstGeom prst="parallelogram">
          <a:avLst>
            <a:gd name="adj" fmla="val 140840"/>
          </a:avLst>
        </a:prstGeom>
        <a:solidFill>
          <a:schemeClr val="accent4">
            <a:hueOff val="2450223"/>
            <a:satOff val="-10194"/>
            <a:lumOff val="2402"/>
            <a:alphaOff val="0"/>
          </a:schemeClr>
        </a:solidFill>
        <a:ln w="12700" cap="flat" cmpd="sng" algn="ctr">
          <a:solidFill>
            <a:schemeClr val="accent4">
              <a:hueOff val="2450223"/>
              <a:satOff val="-10194"/>
              <a:lumOff val="2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CC9B66-C2AE-4269-8E0B-9F700CE1107F}">
      <dsp:nvSpPr>
        <dsp:cNvPr id="0" name=""/>
        <dsp:cNvSpPr/>
      </dsp:nvSpPr>
      <dsp:spPr>
        <a:xfrm>
          <a:off x="3634068" y="1822902"/>
          <a:ext cx="536731" cy="89455"/>
        </a:xfrm>
        <a:prstGeom prst="parallelogram">
          <a:avLst>
            <a:gd name="adj" fmla="val 140840"/>
          </a:avLst>
        </a:prstGeom>
        <a:solidFill>
          <a:schemeClr val="accent4">
            <a:hueOff val="2654408"/>
            <a:satOff val="-11044"/>
            <a:lumOff val="2602"/>
            <a:alphaOff val="0"/>
          </a:schemeClr>
        </a:solidFill>
        <a:ln w="12700" cap="flat" cmpd="sng" algn="ctr">
          <a:solidFill>
            <a:schemeClr val="accent4">
              <a:hueOff val="2654408"/>
              <a:satOff val="-11044"/>
              <a:lumOff val="26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C74069-7508-48D1-A73B-02D0734F104B}">
      <dsp:nvSpPr>
        <dsp:cNvPr id="0" name=""/>
        <dsp:cNvSpPr/>
      </dsp:nvSpPr>
      <dsp:spPr>
        <a:xfrm>
          <a:off x="225824" y="2025084"/>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 Cloud Integration for Scalability and Performance</a:t>
          </a:r>
          <a:endParaRPr lang="en-IN" sz="1600" kern="1200" dirty="0"/>
        </a:p>
      </dsp:txBody>
      <dsp:txXfrm>
        <a:off x="225824" y="2025084"/>
        <a:ext cx="4025485" cy="365953"/>
      </dsp:txXfrm>
    </dsp:sp>
    <dsp:sp modelId="{A7DA05BE-8D35-4ACC-ABE2-3EE4ACF39C1B}">
      <dsp:nvSpPr>
        <dsp:cNvPr id="0" name=""/>
        <dsp:cNvSpPr/>
      </dsp:nvSpPr>
      <dsp:spPr>
        <a:xfrm>
          <a:off x="225824" y="2391037"/>
          <a:ext cx="536731" cy="89455"/>
        </a:xfrm>
        <a:prstGeom prst="parallelogram">
          <a:avLst>
            <a:gd name="adj" fmla="val 140840"/>
          </a:avLst>
        </a:prstGeom>
        <a:solidFill>
          <a:schemeClr val="accent4">
            <a:hueOff val="2858593"/>
            <a:satOff val="-11893"/>
            <a:lumOff val="2802"/>
            <a:alphaOff val="0"/>
          </a:schemeClr>
        </a:solidFill>
        <a:ln w="12700" cap="flat" cmpd="sng" algn="ctr">
          <a:solidFill>
            <a:schemeClr val="accent4">
              <a:hueOff val="2858593"/>
              <a:satOff val="-11893"/>
              <a:lumOff val="28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57400A-27A5-4F65-993C-FF5F188CE5C3}">
      <dsp:nvSpPr>
        <dsp:cNvPr id="0" name=""/>
        <dsp:cNvSpPr/>
      </dsp:nvSpPr>
      <dsp:spPr>
        <a:xfrm>
          <a:off x="793864" y="2391037"/>
          <a:ext cx="536731" cy="89455"/>
        </a:xfrm>
        <a:prstGeom prst="parallelogram">
          <a:avLst>
            <a:gd name="adj" fmla="val 140840"/>
          </a:avLst>
        </a:prstGeom>
        <a:solidFill>
          <a:schemeClr val="accent4">
            <a:hueOff val="3062778"/>
            <a:satOff val="-12743"/>
            <a:lumOff val="3003"/>
            <a:alphaOff val="0"/>
          </a:schemeClr>
        </a:solidFill>
        <a:ln w="12700" cap="flat" cmpd="sng" algn="ctr">
          <a:solidFill>
            <a:schemeClr val="accent4">
              <a:hueOff val="3062778"/>
              <a:satOff val="-12743"/>
              <a:lumOff val="30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9BD6DA-16F3-400E-B09C-8028579D9251}">
      <dsp:nvSpPr>
        <dsp:cNvPr id="0" name=""/>
        <dsp:cNvSpPr/>
      </dsp:nvSpPr>
      <dsp:spPr>
        <a:xfrm>
          <a:off x="1361905" y="2391037"/>
          <a:ext cx="536731" cy="89455"/>
        </a:xfrm>
        <a:prstGeom prst="parallelogram">
          <a:avLst>
            <a:gd name="adj" fmla="val 140840"/>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EF48D-AEBC-45C8-9A63-9278255B77EF}">
      <dsp:nvSpPr>
        <dsp:cNvPr id="0" name=""/>
        <dsp:cNvSpPr/>
      </dsp:nvSpPr>
      <dsp:spPr>
        <a:xfrm>
          <a:off x="1929946" y="2391037"/>
          <a:ext cx="536731" cy="89455"/>
        </a:xfrm>
        <a:prstGeom prst="parallelogram">
          <a:avLst>
            <a:gd name="adj" fmla="val 140840"/>
          </a:avLst>
        </a:prstGeom>
        <a:solidFill>
          <a:schemeClr val="accent4">
            <a:hueOff val="3471149"/>
            <a:satOff val="-14442"/>
            <a:lumOff val="3403"/>
            <a:alphaOff val="0"/>
          </a:schemeClr>
        </a:solidFill>
        <a:ln w="12700" cap="flat" cmpd="sng" algn="ctr">
          <a:solidFill>
            <a:schemeClr val="accent4">
              <a:hueOff val="3471149"/>
              <a:satOff val="-14442"/>
              <a:lumOff val="34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CC88B8-0C42-4244-A31E-D9252141B756}">
      <dsp:nvSpPr>
        <dsp:cNvPr id="0" name=""/>
        <dsp:cNvSpPr/>
      </dsp:nvSpPr>
      <dsp:spPr>
        <a:xfrm>
          <a:off x="2497987" y="2391037"/>
          <a:ext cx="536731" cy="89455"/>
        </a:xfrm>
        <a:prstGeom prst="parallelogram">
          <a:avLst>
            <a:gd name="adj" fmla="val 140840"/>
          </a:avLst>
        </a:prstGeom>
        <a:solidFill>
          <a:schemeClr val="accent4">
            <a:hueOff val="3675334"/>
            <a:satOff val="-15291"/>
            <a:lumOff val="3603"/>
            <a:alphaOff val="0"/>
          </a:schemeClr>
        </a:solidFill>
        <a:ln w="12700" cap="flat" cmpd="sng" algn="ctr">
          <a:solidFill>
            <a:schemeClr val="accent4">
              <a:hueOff val="3675334"/>
              <a:satOff val="-15291"/>
              <a:lumOff val="36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796B7A-2EC5-4409-B00A-BF5CABF2A954}">
      <dsp:nvSpPr>
        <dsp:cNvPr id="0" name=""/>
        <dsp:cNvSpPr/>
      </dsp:nvSpPr>
      <dsp:spPr>
        <a:xfrm>
          <a:off x="3066027" y="2391037"/>
          <a:ext cx="536731" cy="89455"/>
        </a:xfrm>
        <a:prstGeom prst="parallelogram">
          <a:avLst>
            <a:gd name="adj" fmla="val 140840"/>
          </a:avLst>
        </a:prstGeom>
        <a:solidFill>
          <a:schemeClr val="accent4">
            <a:hueOff val="3879519"/>
            <a:satOff val="-16141"/>
            <a:lumOff val="3803"/>
            <a:alphaOff val="0"/>
          </a:schemeClr>
        </a:solidFill>
        <a:ln w="12700" cap="flat" cmpd="sng" algn="ctr">
          <a:solidFill>
            <a:schemeClr val="accent4">
              <a:hueOff val="3879519"/>
              <a:satOff val="-16141"/>
              <a:lumOff val="38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C83B87-17FD-4D1B-8F56-F6F101DCD6C9}">
      <dsp:nvSpPr>
        <dsp:cNvPr id="0" name=""/>
        <dsp:cNvSpPr/>
      </dsp:nvSpPr>
      <dsp:spPr>
        <a:xfrm>
          <a:off x="3634068" y="2391037"/>
          <a:ext cx="536731" cy="89455"/>
        </a:xfrm>
        <a:prstGeom prst="parallelogram">
          <a:avLst>
            <a:gd name="adj" fmla="val 140840"/>
          </a:avLst>
        </a:prstGeom>
        <a:solidFill>
          <a:schemeClr val="accent4">
            <a:hueOff val="4083704"/>
            <a:satOff val="-16990"/>
            <a:lumOff val="4003"/>
            <a:alphaOff val="0"/>
          </a:schemeClr>
        </a:solidFill>
        <a:ln w="12700" cap="flat" cmpd="sng" algn="ctr">
          <a:solidFill>
            <a:schemeClr val="accent4">
              <a:hueOff val="4083704"/>
              <a:satOff val="-16990"/>
              <a:lumOff val="40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B5B4B-86B5-49DA-B5F0-5764531415F0}">
      <dsp:nvSpPr>
        <dsp:cNvPr id="0" name=""/>
        <dsp:cNvSpPr/>
      </dsp:nvSpPr>
      <dsp:spPr>
        <a:xfrm>
          <a:off x="225824" y="2593219"/>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Voice Recognition for Hands-Free Interaction</a:t>
          </a:r>
          <a:endParaRPr lang="en-IN" sz="1600" kern="1200" dirty="0"/>
        </a:p>
      </dsp:txBody>
      <dsp:txXfrm>
        <a:off x="225824" y="2593219"/>
        <a:ext cx="4025485" cy="365953"/>
      </dsp:txXfrm>
    </dsp:sp>
    <dsp:sp modelId="{DC5B4BBC-E0AC-4619-BF8A-DB0470C2AE49}">
      <dsp:nvSpPr>
        <dsp:cNvPr id="0" name=""/>
        <dsp:cNvSpPr/>
      </dsp:nvSpPr>
      <dsp:spPr>
        <a:xfrm>
          <a:off x="225824" y="2959172"/>
          <a:ext cx="536731" cy="89455"/>
        </a:xfrm>
        <a:prstGeom prst="parallelogram">
          <a:avLst>
            <a:gd name="adj" fmla="val 140840"/>
          </a:avLst>
        </a:prstGeom>
        <a:solidFill>
          <a:schemeClr val="accent4">
            <a:hueOff val="4287890"/>
            <a:satOff val="-17840"/>
            <a:lumOff val="4204"/>
            <a:alphaOff val="0"/>
          </a:schemeClr>
        </a:solidFill>
        <a:ln w="12700" cap="flat" cmpd="sng" algn="ctr">
          <a:solidFill>
            <a:schemeClr val="accent4">
              <a:hueOff val="4287890"/>
              <a:satOff val="-17840"/>
              <a:lumOff val="42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A4C51F-89EB-483A-9052-C33907F62CA6}">
      <dsp:nvSpPr>
        <dsp:cNvPr id="0" name=""/>
        <dsp:cNvSpPr/>
      </dsp:nvSpPr>
      <dsp:spPr>
        <a:xfrm>
          <a:off x="793864" y="2959172"/>
          <a:ext cx="536731" cy="89455"/>
        </a:xfrm>
        <a:prstGeom prst="parallelogram">
          <a:avLst>
            <a:gd name="adj" fmla="val 140840"/>
          </a:avLst>
        </a:prstGeom>
        <a:solidFill>
          <a:schemeClr val="accent4">
            <a:hueOff val="4492075"/>
            <a:satOff val="-18689"/>
            <a:lumOff val="4404"/>
            <a:alphaOff val="0"/>
          </a:schemeClr>
        </a:solidFill>
        <a:ln w="12700" cap="flat" cmpd="sng" algn="ctr">
          <a:solidFill>
            <a:schemeClr val="accent4">
              <a:hueOff val="4492075"/>
              <a:satOff val="-18689"/>
              <a:lumOff val="44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554774-138F-4B9A-A64F-6C108CCF598E}">
      <dsp:nvSpPr>
        <dsp:cNvPr id="0" name=""/>
        <dsp:cNvSpPr/>
      </dsp:nvSpPr>
      <dsp:spPr>
        <a:xfrm>
          <a:off x="1361905" y="2959172"/>
          <a:ext cx="536731" cy="89455"/>
        </a:xfrm>
        <a:prstGeom prst="parallelogram">
          <a:avLst>
            <a:gd name="adj" fmla="val 140840"/>
          </a:avLst>
        </a:prstGeom>
        <a:solidFill>
          <a:schemeClr val="accent4">
            <a:hueOff val="4696260"/>
            <a:satOff val="-19539"/>
            <a:lumOff val="4604"/>
            <a:alphaOff val="0"/>
          </a:schemeClr>
        </a:solidFill>
        <a:ln w="12700" cap="flat" cmpd="sng" algn="ctr">
          <a:solidFill>
            <a:schemeClr val="accent4">
              <a:hueOff val="4696260"/>
              <a:satOff val="-19539"/>
              <a:lumOff val="46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0EE6A4-F447-44A4-BFFA-AEE59B756127}">
      <dsp:nvSpPr>
        <dsp:cNvPr id="0" name=""/>
        <dsp:cNvSpPr/>
      </dsp:nvSpPr>
      <dsp:spPr>
        <a:xfrm>
          <a:off x="1929946" y="2959172"/>
          <a:ext cx="536731" cy="89455"/>
        </a:xfrm>
        <a:prstGeom prst="parallelogram">
          <a:avLst>
            <a:gd name="adj" fmla="val 140840"/>
          </a:avLst>
        </a:prstGeom>
        <a:solidFill>
          <a:schemeClr val="accent4">
            <a:hueOff val="4900445"/>
            <a:satOff val="-20388"/>
            <a:lumOff val="4804"/>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175A0C-1DCB-4886-90E4-132384F9932E}">
      <dsp:nvSpPr>
        <dsp:cNvPr id="0" name=""/>
        <dsp:cNvSpPr/>
      </dsp:nvSpPr>
      <dsp:spPr>
        <a:xfrm>
          <a:off x="2497987" y="2959172"/>
          <a:ext cx="536731" cy="89455"/>
        </a:xfrm>
        <a:prstGeom prst="parallelogram">
          <a:avLst>
            <a:gd name="adj" fmla="val 140840"/>
          </a:avLst>
        </a:prstGeom>
        <a:solidFill>
          <a:schemeClr val="accent4">
            <a:hueOff val="5104630"/>
            <a:satOff val="-21238"/>
            <a:lumOff val="5004"/>
            <a:alphaOff val="0"/>
          </a:schemeClr>
        </a:solidFill>
        <a:ln w="12700" cap="flat" cmpd="sng" algn="ctr">
          <a:solidFill>
            <a:schemeClr val="accent4">
              <a:hueOff val="5104630"/>
              <a:satOff val="-21238"/>
              <a:lumOff val="50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71B467-0980-4600-B506-9C26DA471EA1}">
      <dsp:nvSpPr>
        <dsp:cNvPr id="0" name=""/>
        <dsp:cNvSpPr/>
      </dsp:nvSpPr>
      <dsp:spPr>
        <a:xfrm>
          <a:off x="3066027" y="2959172"/>
          <a:ext cx="536731" cy="89455"/>
        </a:xfrm>
        <a:prstGeom prst="parallelogram">
          <a:avLst>
            <a:gd name="adj" fmla="val 140840"/>
          </a:avLst>
        </a:prstGeom>
        <a:solidFill>
          <a:schemeClr val="accent4">
            <a:hueOff val="5308816"/>
            <a:satOff val="-22088"/>
            <a:lumOff val="5204"/>
            <a:alphaOff val="0"/>
          </a:schemeClr>
        </a:solidFill>
        <a:ln w="12700" cap="flat" cmpd="sng" algn="ctr">
          <a:solidFill>
            <a:schemeClr val="accent4">
              <a:hueOff val="5308816"/>
              <a:satOff val="-22088"/>
              <a:lumOff val="520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6D0B42-04C7-43D8-8BCA-C5BCCB88F63F}">
      <dsp:nvSpPr>
        <dsp:cNvPr id="0" name=""/>
        <dsp:cNvSpPr/>
      </dsp:nvSpPr>
      <dsp:spPr>
        <a:xfrm>
          <a:off x="3634068" y="2959172"/>
          <a:ext cx="536731" cy="89455"/>
        </a:xfrm>
        <a:prstGeom prst="parallelogram">
          <a:avLst>
            <a:gd name="adj" fmla="val 140840"/>
          </a:avLst>
        </a:prstGeom>
        <a:solidFill>
          <a:schemeClr val="accent4">
            <a:hueOff val="5513001"/>
            <a:satOff val="-22937"/>
            <a:lumOff val="5405"/>
            <a:alphaOff val="0"/>
          </a:schemeClr>
        </a:solidFill>
        <a:ln w="12700" cap="flat" cmpd="sng" algn="ctr">
          <a:solidFill>
            <a:schemeClr val="accent4">
              <a:hueOff val="5513001"/>
              <a:satOff val="-22937"/>
              <a:lumOff val="5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A1AA58-C19D-401A-A817-DCF25719411E}">
      <dsp:nvSpPr>
        <dsp:cNvPr id="0" name=""/>
        <dsp:cNvSpPr/>
      </dsp:nvSpPr>
      <dsp:spPr>
        <a:xfrm>
          <a:off x="225824" y="3161354"/>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Automated Email and Notification System</a:t>
          </a:r>
          <a:endParaRPr lang="en-IN" sz="1600" kern="1200" dirty="0"/>
        </a:p>
      </dsp:txBody>
      <dsp:txXfrm>
        <a:off x="225824" y="3161354"/>
        <a:ext cx="4025485" cy="365953"/>
      </dsp:txXfrm>
    </dsp:sp>
    <dsp:sp modelId="{FF54F09E-9E66-4C82-82AB-EADDC1D0991B}">
      <dsp:nvSpPr>
        <dsp:cNvPr id="0" name=""/>
        <dsp:cNvSpPr/>
      </dsp:nvSpPr>
      <dsp:spPr>
        <a:xfrm>
          <a:off x="225824" y="3527307"/>
          <a:ext cx="536731" cy="89455"/>
        </a:xfrm>
        <a:prstGeom prst="parallelogram">
          <a:avLst>
            <a:gd name="adj" fmla="val 140840"/>
          </a:avLst>
        </a:prstGeom>
        <a:solidFill>
          <a:schemeClr val="accent4">
            <a:hueOff val="5717186"/>
            <a:satOff val="-23787"/>
            <a:lumOff val="5605"/>
            <a:alphaOff val="0"/>
          </a:schemeClr>
        </a:solidFill>
        <a:ln w="12700" cap="flat" cmpd="sng" algn="ctr">
          <a:solidFill>
            <a:schemeClr val="accent4">
              <a:hueOff val="5717186"/>
              <a:satOff val="-23787"/>
              <a:lumOff val="56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7229A-FBA2-4589-A6DF-84965760194F}">
      <dsp:nvSpPr>
        <dsp:cNvPr id="0" name=""/>
        <dsp:cNvSpPr/>
      </dsp:nvSpPr>
      <dsp:spPr>
        <a:xfrm>
          <a:off x="793864" y="3527307"/>
          <a:ext cx="536731" cy="89455"/>
        </a:xfrm>
        <a:prstGeom prst="parallelogram">
          <a:avLst>
            <a:gd name="adj" fmla="val 140840"/>
          </a:avLst>
        </a:prstGeom>
        <a:solidFill>
          <a:schemeClr val="accent4">
            <a:hueOff val="5921372"/>
            <a:satOff val="-24636"/>
            <a:lumOff val="5805"/>
            <a:alphaOff val="0"/>
          </a:schemeClr>
        </a:solidFill>
        <a:ln w="12700" cap="flat" cmpd="sng" algn="ctr">
          <a:solidFill>
            <a:schemeClr val="accent4">
              <a:hueOff val="5921372"/>
              <a:satOff val="-24636"/>
              <a:lumOff val="5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B1974E-845C-4A30-A461-E514555831CD}">
      <dsp:nvSpPr>
        <dsp:cNvPr id="0" name=""/>
        <dsp:cNvSpPr/>
      </dsp:nvSpPr>
      <dsp:spPr>
        <a:xfrm>
          <a:off x="1361905" y="3527307"/>
          <a:ext cx="536731" cy="89455"/>
        </a:xfrm>
        <a:prstGeom prst="parallelogram">
          <a:avLst>
            <a:gd name="adj" fmla="val 140840"/>
          </a:avLst>
        </a:prstGeom>
        <a:solidFill>
          <a:schemeClr val="accent4">
            <a:hueOff val="6125556"/>
            <a:satOff val="-25486"/>
            <a:lumOff val="6005"/>
            <a:alphaOff val="0"/>
          </a:schemeClr>
        </a:solidFill>
        <a:ln w="12700" cap="flat" cmpd="sng" algn="ctr">
          <a:solidFill>
            <a:schemeClr val="accent4">
              <a:hueOff val="6125556"/>
              <a:satOff val="-25486"/>
              <a:lumOff val="60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A83928-BC6E-4684-BD28-86314CDE875C}">
      <dsp:nvSpPr>
        <dsp:cNvPr id="0" name=""/>
        <dsp:cNvSpPr/>
      </dsp:nvSpPr>
      <dsp:spPr>
        <a:xfrm>
          <a:off x="1929946" y="3527307"/>
          <a:ext cx="536731" cy="89455"/>
        </a:xfrm>
        <a:prstGeom prst="parallelogram">
          <a:avLst>
            <a:gd name="adj" fmla="val 140840"/>
          </a:avLst>
        </a:prstGeom>
        <a:solidFill>
          <a:schemeClr val="accent4">
            <a:hueOff val="6329741"/>
            <a:satOff val="-26335"/>
            <a:lumOff val="6205"/>
            <a:alphaOff val="0"/>
          </a:schemeClr>
        </a:solidFill>
        <a:ln w="12700" cap="flat" cmpd="sng" algn="ctr">
          <a:solidFill>
            <a:schemeClr val="accent4">
              <a:hueOff val="6329741"/>
              <a:satOff val="-26335"/>
              <a:lumOff val="62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A95F8-C1BA-426C-B713-D1B89CBBC7C5}">
      <dsp:nvSpPr>
        <dsp:cNvPr id="0" name=""/>
        <dsp:cNvSpPr/>
      </dsp:nvSpPr>
      <dsp:spPr>
        <a:xfrm>
          <a:off x="2497987" y="3527307"/>
          <a:ext cx="536731" cy="89455"/>
        </a:xfrm>
        <a:prstGeom prst="parallelogram">
          <a:avLst>
            <a:gd name="adj" fmla="val 140840"/>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38023-65D2-4A61-B3D2-13A5293BF7DB}">
      <dsp:nvSpPr>
        <dsp:cNvPr id="0" name=""/>
        <dsp:cNvSpPr/>
      </dsp:nvSpPr>
      <dsp:spPr>
        <a:xfrm>
          <a:off x="3066027" y="3527307"/>
          <a:ext cx="536731" cy="89455"/>
        </a:xfrm>
        <a:prstGeom prst="parallelogram">
          <a:avLst>
            <a:gd name="adj" fmla="val 140840"/>
          </a:avLst>
        </a:prstGeom>
        <a:solidFill>
          <a:schemeClr val="accent4">
            <a:hueOff val="6738112"/>
            <a:satOff val="-28034"/>
            <a:lumOff val="6605"/>
            <a:alphaOff val="0"/>
          </a:schemeClr>
        </a:solidFill>
        <a:ln w="12700" cap="flat" cmpd="sng" algn="ctr">
          <a:solidFill>
            <a:schemeClr val="accent4">
              <a:hueOff val="6738112"/>
              <a:satOff val="-28034"/>
              <a:lumOff val="66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352CBB-AA82-4862-AAD2-2F379930D5C3}">
      <dsp:nvSpPr>
        <dsp:cNvPr id="0" name=""/>
        <dsp:cNvSpPr/>
      </dsp:nvSpPr>
      <dsp:spPr>
        <a:xfrm>
          <a:off x="3634068" y="3527307"/>
          <a:ext cx="536731" cy="89455"/>
        </a:xfrm>
        <a:prstGeom prst="parallelogram">
          <a:avLst>
            <a:gd name="adj" fmla="val 140840"/>
          </a:avLst>
        </a:prstGeom>
        <a:solidFill>
          <a:schemeClr val="accent4">
            <a:hueOff val="6942297"/>
            <a:satOff val="-28884"/>
            <a:lumOff val="6806"/>
            <a:alphaOff val="0"/>
          </a:schemeClr>
        </a:solidFill>
        <a:ln w="12700" cap="flat" cmpd="sng" algn="ctr">
          <a:solidFill>
            <a:schemeClr val="accent4">
              <a:hueOff val="6942297"/>
              <a:satOff val="-28884"/>
              <a:lumOff val="68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749185-EC80-4E62-9A38-FD8505E0F76C}">
      <dsp:nvSpPr>
        <dsp:cNvPr id="0" name=""/>
        <dsp:cNvSpPr/>
      </dsp:nvSpPr>
      <dsp:spPr>
        <a:xfrm>
          <a:off x="225824" y="3729489"/>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Interactive Dashboards for Data Visualization</a:t>
          </a:r>
          <a:endParaRPr lang="en-IN" sz="1600" kern="1200" dirty="0"/>
        </a:p>
      </dsp:txBody>
      <dsp:txXfrm>
        <a:off x="225824" y="3729489"/>
        <a:ext cx="4025485" cy="365953"/>
      </dsp:txXfrm>
    </dsp:sp>
    <dsp:sp modelId="{F31CFB22-CF44-4BB9-BC96-A293955C7F4D}">
      <dsp:nvSpPr>
        <dsp:cNvPr id="0" name=""/>
        <dsp:cNvSpPr/>
      </dsp:nvSpPr>
      <dsp:spPr>
        <a:xfrm>
          <a:off x="225824" y="4095442"/>
          <a:ext cx="536731" cy="89455"/>
        </a:xfrm>
        <a:prstGeom prst="parallelogram">
          <a:avLst>
            <a:gd name="adj" fmla="val 140840"/>
          </a:avLst>
        </a:prstGeom>
        <a:solidFill>
          <a:schemeClr val="accent4">
            <a:hueOff val="7146483"/>
            <a:satOff val="-29733"/>
            <a:lumOff val="7006"/>
            <a:alphaOff val="0"/>
          </a:schemeClr>
        </a:solidFill>
        <a:ln w="12700" cap="flat" cmpd="sng" algn="ctr">
          <a:solidFill>
            <a:schemeClr val="accent4">
              <a:hueOff val="7146483"/>
              <a:satOff val="-29733"/>
              <a:lumOff val="70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B39B6-42AB-47CE-9680-032859727037}">
      <dsp:nvSpPr>
        <dsp:cNvPr id="0" name=""/>
        <dsp:cNvSpPr/>
      </dsp:nvSpPr>
      <dsp:spPr>
        <a:xfrm>
          <a:off x="793864" y="4095442"/>
          <a:ext cx="536731" cy="89455"/>
        </a:xfrm>
        <a:prstGeom prst="parallelogram">
          <a:avLst>
            <a:gd name="adj" fmla="val 140840"/>
          </a:avLst>
        </a:prstGeom>
        <a:solidFill>
          <a:schemeClr val="accent4">
            <a:hueOff val="7350668"/>
            <a:satOff val="-30583"/>
            <a:lumOff val="7206"/>
            <a:alphaOff val="0"/>
          </a:schemeClr>
        </a:solidFill>
        <a:ln w="12700" cap="flat" cmpd="sng" algn="ctr">
          <a:solidFill>
            <a:schemeClr val="accent4">
              <a:hueOff val="7350668"/>
              <a:satOff val="-30583"/>
              <a:lumOff val="72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8B48DD-9F78-4143-AD6E-E10228777099}">
      <dsp:nvSpPr>
        <dsp:cNvPr id="0" name=""/>
        <dsp:cNvSpPr/>
      </dsp:nvSpPr>
      <dsp:spPr>
        <a:xfrm>
          <a:off x="1361905" y="4095442"/>
          <a:ext cx="536731" cy="89455"/>
        </a:xfrm>
        <a:prstGeom prst="parallelogram">
          <a:avLst>
            <a:gd name="adj" fmla="val 140840"/>
          </a:avLst>
        </a:prstGeom>
        <a:solidFill>
          <a:schemeClr val="accent4">
            <a:hueOff val="7554853"/>
            <a:satOff val="-31432"/>
            <a:lumOff val="7406"/>
            <a:alphaOff val="0"/>
          </a:schemeClr>
        </a:solidFill>
        <a:ln w="12700" cap="flat" cmpd="sng" algn="ctr">
          <a:solidFill>
            <a:schemeClr val="accent4">
              <a:hueOff val="7554853"/>
              <a:satOff val="-31432"/>
              <a:lumOff val="74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C0A589-5163-4750-A2B2-2F35FACEE93B}">
      <dsp:nvSpPr>
        <dsp:cNvPr id="0" name=""/>
        <dsp:cNvSpPr/>
      </dsp:nvSpPr>
      <dsp:spPr>
        <a:xfrm>
          <a:off x="1929946" y="4095442"/>
          <a:ext cx="536731" cy="89455"/>
        </a:xfrm>
        <a:prstGeom prst="parallelogram">
          <a:avLst>
            <a:gd name="adj" fmla="val 140840"/>
          </a:avLst>
        </a:prstGeom>
        <a:solidFill>
          <a:schemeClr val="accent4">
            <a:hueOff val="7759038"/>
            <a:satOff val="-32282"/>
            <a:lumOff val="7606"/>
            <a:alphaOff val="0"/>
          </a:schemeClr>
        </a:solidFill>
        <a:ln w="12700" cap="flat" cmpd="sng" algn="ctr">
          <a:solidFill>
            <a:schemeClr val="accent4">
              <a:hueOff val="7759038"/>
              <a:satOff val="-32282"/>
              <a:lumOff val="76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C57017-9BED-4B74-A83C-B5239159396D}">
      <dsp:nvSpPr>
        <dsp:cNvPr id="0" name=""/>
        <dsp:cNvSpPr/>
      </dsp:nvSpPr>
      <dsp:spPr>
        <a:xfrm>
          <a:off x="2497987" y="4095442"/>
          <a:ext cx="536731" cy="89455"/>
        </a:xfrm>
        <a:prstGeom prst="parallelogram">
          <a:avLst>
            <a:gd name="adj" fmla="val 140840"/>
          </a:avLst>
        </a:prstGeom>
        <a:solidFill>
          <a:schemeClr val="accent4">
            <a:hueOff val="7963224"/>
            <a:satOff val="-33131"/>
            <a:lumOff val="7807"/>
            <a:alphaOff val="0"/>
          </a:schemeClr>
        </a:solidFill>
        <a:ln w="12700" cap="flat" cmpd="sng" algn="ctr">
          <a:solidFill>
            <a:schemeClr val="accent4">
              <a:hueOff val="7963224"/>
              <a:satOff val="-33131"/>
              <a:lumOff val="78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CFEFA6-5FD1-4507-9810-F991A52F9224}">
      <dsp:nvSpPr>
        <dsp:cNvPr id="0" name=""/>
        <dsp:cNvSpPr/>
      </dsp:nvSpPr>
      <dsp:spPr>
        <a:xfrm>
          <a:off x="3066027" y="4095442"/>
          <a:ext cx="536731" cy="89455"/>
        </a:xfrm>
        <a:prstGeom prst="parallelogram">
          <a:avLst>
            <a:gd name="adj" fmla="val 140840"/>
          </a:avLst>
        </a:prstGeom>
        <a:solidFill>
          <a:schemeClr val="accent4">
            <a:hueOff val="8167408"/>
            <a:satOff val="-33981"/>
            <a:lumOff val="8007"/>
            <a:alphaOff val="0"/>
          </a:schemeClr>
        </a:solidFill>
        <a:ln w="12700" cap="flat" cmpd="sng" algn="ctr">
          <a:solidFill>
            <a:schemeClr val="accent4">
              <a:hueOff val="8167408"/>
              <a:satOff val="-33981"/>
              <a:lumOff val="80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55C03B-0EA7-4B17-85CD-2B68EAB25A8B}">
      <dsp:nvSpPr>
        <dsp:cNvPr id="0" name=""/>
        <dsp:cNvSpPr/>
      </dsp:nvSpPr>
      <dsp:spPr>
        <a:xfrm>
          <a:off x="3634068" y="4095442"/>
          <a:ext cx="536731" cy="89455"/>
        </a:xfrm>
        <a:prstGeom prst="parallelogram">
          <a:avLst>
            <a:gd name="adj" fmla="val 140840"/>
          </a:avLst>
        </a:prstGeom>
        <a:solidFill>
          <a:schemeClr val="accent4">
            <a:hueOff val="8371594"/>
            <a:satOff val="-34830"/>
            <a:lumOff val="8207"/>
            <a:alphaOff val="0"/>
          </a:schemeClr>
        </a:solidFill>
        <a:ln w="12700" cap="flat" cmpd="sng" algn="ctr">
          <a:solidFill>
            <a:schemeClr val="accent4">
              <a:hueOff val="8371594"/>
              <a:satOff val="-34830"/>
              <a:lumOff val="8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51CAED-9007-4407-8C6B-D182D044826C}">
      <dsp:nvSpPr>
        <dsp:cNvPr id="0" name=""/>
        <dsp:cNvSpPr/>
      </dsp:nvSpPr>
      <dsp:spPr>
        <a:xfrm>
          <a:off x="225824" y="4297624"/>
          <a:ext cx="4025485" cy="365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711200">
            <a:lnSpc>
              <a:spcPct val="90000"/>
            </a:lnSpc>
            <a:spcBef>
              <a:spcPct val="0"/>
            </a:spcBef>
            <a:spcAft>
              <a:spcPct val="35000"/>
            </a:spcAft>
            <a:buNone/>
          </a:pPr>
          <a:r>
            <a:rPr lang="en-IN" sz="1600" b="1" kern="1200" dirty="0"/>
            <a:t>Gamification for Student Engagement</a:t>
          </a:r>
          <a:endParaRPr lang="en-IN" sz="1600" kern="1200" dirty="0"/>
        </a:p>
      </dsp:txBody>
      <dsp:txXfrm>
        <a:off x="225824" y="4297624"/>
        <a:ext cx="4025485" cy="365953"/>
      </dsp:txXfrm>
    </dsp:sp>
    <dsp:sp modelId="{9BE16F5D-0B44-4D7F-9AE3-6580E1E06129}">
      <dsp:nvSpPr>
        <dsp:cNvPr id="0" name=""/>
        <dsp:cNvSpPr/>
      </dsp:nvSpPr>
      <dsp:spPr>
        <a:xfrm>
          <a:off x="225824" y="4663578"/>
          <a:ext cx="536731" cy="89455"/>
        </a:xfrm>
        <a:prstGeom prst="parallelogram">
          <a:avLst>
            <a:gd name="adj" fmla="val 140840"/>
          </a:avLst>
        </a:prstGeom>
        <a:solidFill>
          <a:schemeClr val="accent4">
            <a:hueOff val="8575779"/>
            <a:satOff val="-35680"/>
            <a:lumOff val="8407"/>
            <a:alphaOff val="0"/>
          </a:schemeClr>
        </a:solidFill>
        <a:ln w="12700" cap="flat" cmpd="sng" algn="ctr">
          <a:solidFill>
            <a:schemeClr val="accent4">
              <a:hueOff val="8575779"/>
              <a:satOff val="-35680"/>
              <a:lumOff val="84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E1ECBC-3AAF-4FA2-B220-418CF038EA4E}">
      <dsp:nvSpPr>
        <dsp:cNvPr id="0" name=""/>
        <dsp:cNvSpPr/>
      </dsp:nvSpPr>
      <dsp:spPr>
        <a:xfrm>
          <a:off x="793864" y="4663578"/>
          <a:ext cx="536731" cy="89455"/>
        </a:xfrm>
        <a:prstGeom prst="parallelogram">
          <a:avLst>
            <a:gd name="adj" fmla="val 140840"/>
          </a:avLst>
        </a:prstGeom>
        <a:solidFill>
          <a:schemeClr val="accent4">
            <a:hueOff val="8779964"/>
            <a:satOff val="-36529"/>
            <a:lumOff val="8607"/>
            <a:alphaOff val="0"/>
          </a:schemeClr>
        </a:solidFill>
        <a:ln w="12700" cap="flat" cmpd="sng" algn="ctr">
          <a:solidFill>
            <a:schemeClr val="accent4">
              <a:hueOff val="8779964"/>
              <a:satOff val="-36529"/>
              <a:lumOff val="86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A55E56-1D93-4750-A0D9-489402FA7F9B}">
      <dsp:nvSpPr>
        <dsp:cNvPr id="0" name=""/>
        <dsp:cNvSpPr/>
      </dsp:nvSpPr>
      <dsp:spPr>
        <a:xfrm>
          <a:off x="1361905" y="4663578"/>
          <a:ext cx="536731" cy="89455"/>
        </a:xfrm>
        <a:prstGeom prst="parallelogram">
          <a:avLst>
            <a:gd name="adj" fmla="val 140840"/>
          </a:avLst>
        </a:prstGeom>
        <a:solidFill>
          <a:schemeClr val="accent4">
            <a:hueOff val="8984149"/>
            <a:satOff val="-37379"/>
            <a:lumOff val="8807"/>
            <a:alphaOff val="0"/>
          </a:schemeClr>
        </a:solidFill>
        <a:ln w="12700" cap="flat" cmpd="sng" algn="ctr">
          <a:solidFill>
            <a:schemeClr val="accent4">
              <a:hueOff val="8984149"/>
              <a:satOff val="-37379"/>
              <a:lumOff val="88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4A168-CD94-4A48-884D-DF2448E95EC8}">
      <dsp:nvSpPr>
        <dsp:cNvPr id="0" name=""/>
        <dsp:cNvSpPr/>
      </dsp:nvSpPr>
      <dsp:spPr>
        <a:xfrm>
          <a:off x="1929946" y="4663578"/>
          <a:ext cx="536731" cy="89455"/>
        </a:xfrm>
        <a:prstGeom prst="parallelogram">
          <a:avLst>
            <a:gd name="adj" fmla="val 140840"/>
          </a:avLst>
        </a:prstGeom>
        <a:solidFill>
          <a:schemeClr val="accent4">
            <a:hueOff val="9188335"/>
            <a:satOff val="-38228"/>
            <a:lumOff val="9008"/>
            <a:alphaOff val="0"/>
          </a:schemeClr>
        </a:solidFill>
        <a:ln w="12700" cap="flat" cmpd="sng" algn="ctr">
          <a:solidFill>
            <a:schemeClr val="accent4">
              <a:hueOff val="9188335"/>
              <a:satOff val="-38228"/>
              <a:lumOff val="90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19A5A-B279-43FF-9CF1-169BD22ED182}">
      <dsp:nvSpPr>
        <dsp:cNvPr id="0" name=""/>
        <dsp:cNvSpPr/>
      </dsp:nvSpPr>
      <dsp:spPr>
        <a:xfrm>
          <a:off x="2497987" y="4663578"/>
          <a:ext cx="536731" cy="89455"/>
        </a:xfrm>
        <a:prstGeom prst="parallelogram">
          <a:avLst>
            <a:gd name="adj" fmla="val 140840"/>
          </a:avLst>
        </a:prstGeom>
        <a:solidFill>
          <a:schemeClr val="accent4">
            <a:hueOff val="9392520"/>
            <a:satOff val="-39078"/>
            <a:lumOff val="9208"/>
            <a:alphaOff val="0"/>
          </a:schemeClr>
        </a:solidFill>
        <a:ln w="12700" cap="flat" cmpd="sng" algn="ctr">
          <a:solidFill>
            <a:schemeClr val="accent4">
              <a:hueOff val="9392520"/>
              <a:satOff val="-39078"/>
              <a:lumOff val="92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4FE18E-498B-4BB7-ACF9-E08A5EEEF271}">
      <dsp:nvSpPr>
        <dsp:cNvPr id="0" name=""/>
        <dsp:cNvSpPr/>
      </dsp:nvSpPr>
      <dsp:spPr>
        <a:xfrm>
          <a:off x="3066027" y="4663578"/>
          <a:ext cx="536731" cy="89455"/>
        </a:xfrm>
        <a:prstGeom prst="parallelogram">
          <a:avLst>
            <a:gd name="adj" fmla="val 140840"/>
          </a:avLst>
        </a:prstGeom>
        <a:solidFill>
          <a:schemeClr val="accent4">
            <a:hueOff val="9596706"/>
            <a:satOff val="-39927"/>
            <a:lumOff val="9408"/>
            <a:alphaOff val="0"/>
          </a:schemeClr>
        </a:solidFill>
        <a:ln w="12700" cap="flat" cmpd="sng" algn="ctr">
          <a:solidFill>
            <a:schemeClr val="accent4">
              <a:hueOff val="9596706"/>
              <a:satOff val="-39927"/>
              <a:lumOff val="94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3B0BE6-D032-4882-8670-6D9E1537E4AF}">
      <dsp:nvSpPr>
        <dsp:cNvPr id="0" name=""/>
        <dsp:cNvSpPr/>
      </dsp:nvSpPr>
      <dsp:spPr>
        <a:xfrm>
          <a:off x="3634068" y="4663578"/>
          <a:ext cx="536731" cy="89455"/>
        </a:xfrm>
        <a:prstGeom prst="parallelogram">
          <a:avLst>
            <a:gd name="adj" fmla="val 140840"/>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510E1-07E2-4044-AC7B-3514D626D42F}">
      <dsp:nvSpPr>
        <dsp:cNvPr id="0" name=""/>
        <dsp:cNvSpPr/>
      </dsp:nvSpPr>
      <dsp:spPr>
        <a:xfrm>
          <a:off x="3055" y="1700327"/>
          <a:ext cx="1837531" cy="68805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PRODUCT MANAGER</a:t>
          </a:r>
        </a:p>
      </dsp:txBody>
      <dsp:txXfrm>
        <a:off x="3055" y="1700327"/>
        <a:ext cx="1837531" cy="688059"/>
      </dsp:txXfrm>
    </dsp:sp>
    <dsp:sp modelId="{F4F167A4-99E2-407E-A785-676CE6CABB2B}">
      <dsp:nvSpPr>
        <dsp:cNvPr id="0" name=""/>
        <dsp:cNvSpPr/>
      </dsp:nvSpPr>
      <dsp:spPr>
        <a:xfrm>
          <a:off x="3055" y="2388386"/>
          <a:ext cx="1837531" cy="1329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to handle development and UX/UI design</a:t>
          </a:r>
        </a:p>
      </dsp:txBody>
      <dsp:txXfrm>
        <a:off x="3055" y="2388386"/>
        <a:ext cx="1837531" cy="1329952"/>
      </dsp:txXfrm>
    </dsp:sp>
    <dsp:sp modelId="{F6330E74-C6A9-4070-971B-A98551FCA26C}">
      <dsp:nvSpPr>
        <dsp:cNvPr id="0" name=""/>
        <dsp:cNvSpPr/>
      </dsp:nvSpPr>
      <dsp:spPr>
        <a:xfrm>
          <a:off x="2097841" y="1700327"/>
          <a:ext cx="1837531" cy="68805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SOFTWARE DEVELOPER</a:t>
          </a:r>
        </a:p>
      </dsp:txBody>
      <dsp:txXfrm>
        <a:off x="2097841" y="1700327"/>
        <a:ext cx="1837531" cy="688059"/>
      </dsp:txXfrm>
    </dsp:sp>
    <dsp:sp modelId="{89DC54F8-B635-4E42-A2F2-5F749CC7CC6C}">
      <dsp:nvSpPr>
        <dsp:cNvPr id="0" name=""/>
        <dsp:cNvSpPr/>
      </dsp:nvSpPr>
      <dsp:spPr>
        <a:xfrm>
          <a:off x="2097841" y="2388386"/>
          <a:ext cx="1837531" cy="1329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to handle the platform's technical aspects</a:t>
          </a:r>
        </a:p>
      </dsp:txBody>
      <dsp:txXfrm>
        <a:off x="2097841" y="2388386"/>
        <a:ext cx="1837531" cy="1329952"/>
      </dsp:txXfrm>
    </dsp:sp>
    <dsp:sp modelId="{009CBBAA-2F74-4172-ABD8-529C05A364F7}">
      <dsp:nvSpPr>
        <dsp:cNvPr id="0" name=""/>
        <dsp:cNvSpPr/>
      </dsp:nvSpPr>
      <dsp:spPr>
        <a:xfrm>
          <a:off x="4192627" y="1700327"/>
          <a:ext cx="1837531" cy="68805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MARKETING LEAD</a:t>
          </a:r>
        </a:p>
      </dsp:txBody>
      <dsp:txXfrm>
        <a:off x="4192627" y="1700327"/>
        <a:ext cx="1837531" cy="688059"/>
      </dsp:txXfrm>
    </dsp:sp>
    <dsp:sp modelId="{B97D3849-020F-46FA-9D73-0DD44E8CF911}">
      <dsp:nvSpPr>
        <dsp:cNvPr id="0" name=""/>
        <dsp:cNvSpPr/>
      </dsp:nvSpPr>
      <dsp:spPr>
        <a:xfrm>
          <a:off x="4192627" y="2388386"/>
          <a:ext cx="1837531" cy="1329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a:t>to manage social media, user acquisition</a:t>
          </a:r>
        </a:p>
      </dsp:txBody>
      <dsp:txXfrm>
        <a:off x="4192627" y="2388386"/>
        <a:ext cx="1837531" cy="1329952"/>
      </dsp:txXfrm>
    </dsp:sp>
    <dsp:sp modelId="{51193F14-2BA6-486A-84A0-A7F26CBA81E4}">
      <dsp:nvSpPr>
        <dsp:cNvPr id="0" name=""/>
        <dsp:cNvSpPr/>
      </dsp:nvSpPr>
      <dsp:spPr>
        <a:xfrm>
          <a:off x="6287412" y="1700327"/>
          <a:ext cx="1837531" cy="68805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IN" sz="1900" kern="1200" dirty="0"/>
            <a:t>COMMUNITY MANAGER</a:t>
          </a:r>
        </a:p>
      </dsp:txBody>
      <dsp:txXfrm>
        <a:off x="6287412" y="1700327"/>
        <a:ext cx="1837531" cy="688059"/>
      </dsp:txXfrm>
    </dsp:sp>
    <dsp:sp modelId="{7F6A51D2-4C38-4DF1-A25A-46E65A076E80}">
      <dsp:nvSpPr>
        <dsp:cNvPr id="0" name=""/>
        <dsp:cNvSpPr/>
      </dsp:nvSpPr>
      <dsp:spPr>
        <a:xfrm>
          <a:off x="6287412" y="2388386"/>
          <a:ext cx="1837531" cy="132995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IN" sz="1900" kern="1200" dirty="0"/>
            <a:t>to interact with users, manage feedback</a:t>
          </a:r>
        </a:p>
      </dsp:txBody>
      <dsp:txXfrm>
        <a:off x="6287412" y="2388386"/>
        <a:ext cx="1837531" cy="1329952"/>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05AC2-F920-7771-2B1F-63CA9816C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F01B41C-8B37-A9A9-7ED2-1B1B5B5921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8F2F9D-99A3-BE5E-D86C-DDE3616B3F15}"/>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016246B5-B916-EF9C-228B-72458D4BD6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7C9F0A-5569-B34A-5159-3D1C330D9F38}"/>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2974631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27D1-771A-DA29-2D13-135AEBF0FC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82473C-372A-ED99-7916-C752DBB038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64786B-14A7-1658-B120-880CC84D167C}"/>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9439B661-0177-7DCB-33D0-CEB7E17BC2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1C34F1-F0B1-CEFC-4B99-07A470FF1C98}"/>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82202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68075-89A3-E34E-59BF-4203D17845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94B3A2-145C-1DCF-44DE-9BF5C7D4EF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F15263-E297-94E9-D3F0-3E1B4A80493D}"/>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DA92E899-7B15-A223-C888-B01FC2425E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0BF73F-6296-D715-943E-356074857455}"/>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2569903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AA8A-FFC6-66CB-6CA6-AF7E6177E4B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30AEC9-AA40-F458-3842-DE1673765B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B7B23C-5533-7583-C3D7-B387C236E7C1}"/>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FCD61B8D-163E-FCB3-C41D-198F55BD28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63DAC0-FF2F-8D54-CA7A-14A7970E4BC2}"/>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800828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424B-F5B8-3798-804C-326D581152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629E83-F378-F377-C0CD-A07DC76C64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F19D0-38BE-E974-CA0D-42C1380991EA}"/>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E172BB30-5330-B93B-9DB2-24768F06F2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DC01BD-355C-FCBB-00F0-FE47AFC286D3}"/>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2883861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C5C4-2AFB-C01B-8246-688A76E6D6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AC5206-9BA6-F457-3776-4F38ADC7D4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1AB1F7-853D-7743-0AAE-88FEAD6DE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29BE46-95D2-F308-1D84-95AA84289CB8}"/>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6" name="Footer Placeholder 5">
            <a:extLst>
              <a:ext uri="{FF2B5EF4-FFF2-40B4-BE49-F238E27FC236}">
                <a16:creationId xmlns:a16="http://schemas.microsoft.com/office/drawing/2014/main" id="{F8818629-69AB-0C47-0E57-5DCFA08134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4F6FE2-64C8-0AB7-C0F1-9686C815F9BF}"/>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231696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E950-97BC-26E4-7428-1E4636A050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B40E11-024D-6461-E9F4-E1681CBA90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8E67EE-B943-4897-4CD4-AEE0F6E08A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805E3F3-7707-2AA3-BB11-A7247A9BBB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7FCFCC-3A07-EE83-087C-1C59760E01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00211F9-F26A-BC71-CEE4-8A6B62DE63D9}"/>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8" name="Footer Placeholder 7">
            <a:extLst>
              <a:ext uri="{FF2B5EF4-FFF2-40B4-BE49-F238E27FC236}">
                <a16:creationId xmlns:a16="http://schemas.microsoft.com/office/drawing/2014/main" id="{6C608CC3-20AC-917C-7D0C-F6E9A252AE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A79C6F7-9CEE-52C2-B0AC-EF2D4317D2F0}"/>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353351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A99F-7364-1DFD-9068-D9C24D422D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D7DD9D-9553-B4E5-31B9-7553FA1AECD2}"/>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4" name="Footer Placeholder 3">
            <a:extLst>
              <a:ext uri="{FF2B5EF4-FFF2-40B4-BE49-F238E27FC236}">
                <a16:creationId xmlns:a16="http://schemas.microsoft.com/office/drawing/2014/main" id="{B3C609DE-26D3-8A3D-D5EC-DF08BFF055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AA348F-FB43-B29C-8BC6-5B8DE4E2A234}"/>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7043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8F135-25A4-D764-147D-FBCE0EFE662B}"/>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3" name="Footer Placeholder 2">
            <a:extLst>
              <a:ext uri="{FF2B5EF4-FFF2-40B4-BE49-F238E27FC236}">
                <a16:creationId xmlns:a16="http://schemas.microsoft.com/office/drawing/2014/main" id="{20F4018F-B04C-A5EA-7D04-4DCB5E2BB53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7C55B46-140B-1FED-4D2F-84695308A732}"/>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81127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CED4-B19A-CFD9-276A-0FC7D19F9C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B8ED3C-89EA-F15A-7D43-1E6CEB840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0E3162A-7008-448C-8997-F5E38F1C32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74E9E-4F1C-D307-6FC2-9CF177C40E2F}"/>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6" name="Footer Placeholder 5">
            <a:extLst>
              <a:ext uri="{FF2B5EF4-FFF2-40B4-BE49-F238E27FC236}">
                <a16:creationId xmlns:a16="http://schemas.microsoft.com/office/drawing/2014/main" id="{7F166BCA-616E-C982-A809-3F4950C98A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46521-7B7B-AAFA-69C4-3859BD832515}"/>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839708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2B62-D625-4345-A914-0C918702BC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3498CBB-DFF9-D6BB-4132-E85D033937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C94D796-283A-6D83-A116-47F4E28A73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1AEC8-BB20-73CC-C41A-ADBDB06A20B4}"/>
              </a:ext>
            </a:extLst>
          </p:cNvPr>
          <p:cNvSpPr>
            <a:spLocks noGrp="1"/>
          </p:cNvSpPr>
          <p:nvPr>
            <p:ph type="dt" sz="half" idx="10"/>
          </p:nvPr>
        </p:nvSpPr>
        <p:spPr/>
        <p:txBody>
          <a:bodyPr/>
          <a:lstStyle/>
          <a:p>
            <a:fld id="{AD0F493E-EDDD-43B6-8BD4-15BF08AAC7EC}" type="datetimeFigureOut">
              <a:rPr lang="en-IN" smtClean="0"/>
              <a:t>18-12-2024</a:t>
            </a:fld>
            <a:endParaRPr lang="en-IN"/>
          </a:p>
        </p:txBody>
      </p:sp>
      <p:sp>
        <p:nvSpPr>
          <p:cNvPr id="6" name="Footer Placeholder 5">
            <a:extLst>
              <a:ext uri="{FF2B5EF4-FFF2-40B4-BE49-F238E27FC236}">
                <a16:creationId xmlns:a16="http://schemas.microsoft.com/office/drawing/2014/main" id="{7164B3E5-5945-41C5-A3FA-91C013EF63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F0446A-0C6D-010E-4CCE-BF805CF6C4FB}"/>
              </a:ext>
            </a:extLst>
          </p:cNvPr>
          <p:cNvSpPr>
            <a:spLocks noGrp="1"/>
          </p:cNvSpPr>
          <p:nvPr>
            <p:ph type="sldNum" sz="quarter" idx="12"/>
          </p:nvPr>
        </p:nvSpPr>
        <p:spPr/>
        <p:txBody>
          <a:bodyPr/>
          <a:lstStyle/>
          <a:p>
            <a:fld id="{C0315FE7-A82F-461C-BC42-669DEA51B346}" type="slidenum">
              <a:rPr lang="en-IN" smtClean="0"/>
              <a:t>‹#›</a:t>
            </a:fld>
            <a:endParaRPr lang="en-IN"/>
          </a:p>
        </p:txBody>
      </p:sp>
    </p:spTree>
    <p:extLst>
      <p:ext uri="{BB962C8B-B14F-4D97-AF65-F5344CB8AC3E}">
        <p14:creationId xmlns:p14="http://schemas.microsoft.com/office/powerpoint/2010/main" val="1974292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6911F-A84E-60ED-4858-692E9F9F63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D4CC2F-DF0C-23C8-97F2-6F6CE7673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CA1018-1CDA-904D-BA87-62152DC17C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0F493E-EDDD-43B6-8BD4-15BF08AAC7EC}" type="datetimeFigureOut">
              <a:rPr lang="en-IN" smtClean="0"/>
              <a:t>18-12-2024</a:t>
            </a:fld>
            <a:endParaRPr lang="en-IN"/>
          </a:p>
        </p:txBody>
      </p:sp>
      <p:sp>
        <p:nvSpPr>
          <p:cNvPr id="5" name="Footer Placeholder 4">
            <a:extLst>
              <a:ext uri="{FF2B5EF4-FFF2-40B4-BE49-F238E27FC236}">
                <a16:creationId xmlns:a16="http://schemas.microsoft.com/office/drawing/2014/main" id="{003632E8-22BE-29B3-49A5-93544A613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08AD44-6776-0CFE-D06F-C1DB6846B4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315FE7-A82F-461C-BC42-669DEA51B346}" type="slidenum">
              <a:rPr lang="en-IN" smtClean="0"/>
              <a:t>‹#›</a:t>
            </a:fld>
            <a:endParaRPr lang="en-IN"/>
          </a:p>
        </p:txBody>
      </p:sp>
    </p:spTree>
    <p:extLst>
      <p:ext uri="{BB962C8B-B14F-4D97-AF65-F5344CB8AC3E}">
        <p14:creationId xmlns:p14="http://schemas.microsoft.com/office/powerpoint/2010/main" val="173108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84627"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image" Target="../media/image54.svg"/><Relationship Id="rId12" Type="http://schemas.openxmlformats.org/officeDocument/2006/relationships/diagramQuickStyle" Target="../diagrams/quickStyle1.xml"/><Relationship Id="rId2" Type="http://schemas.openxmlformats.org/officeDocument/2006/relationships/image" Target="../media/image50.png"/><Relationship Id="rId16" Type="http://schemas.openxmlformats.org/officeDocument/2006/relationships/hyperlink" Target="https://openclipart.org/detail/184627" TargetMode="Externa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diagramLayout" Target="../diagrams/layout1.xml"/><Relationship Id="rId5" Type="http://schemas.openxmlformats.org/officeDocument/2006/relationships/image" Target="../media/image52.svg"/><Relationship Id="rId15" Type="http://schemas.openxmlformats.org/officeDocument/2006/relationships/image" Target="../media/image4.png"/><Relationship Id="rId10" Type="http://schemas.openxmlformats.org/officeDocument/2006/relationships/diagramData" Target="../diagrams/data1.xml"/><Relationship Id="rId4" Type="http://schemas.openxmlformats.org/officeDocument/2006/relationships/image" Target="../media/image51.png"/><Relationship Id="rId9" Type="http://schemas.openxmlformats.org/officeDocument/2006/relationships/image" Target="../media/image56.svg"/><Relationship Id="rId14"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84627" TargetMode="External"/><Relationship Id="rId5" Type="http://schemas.openxmlformats.org/officeDocument/2006/relationships/image" Target="../media/image4.png"/><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openclipart.org/detail/184627" TargetMode="Externa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hyperlink" Target="https://openclipart.org/detail/184627" TargetMode="Externa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61.png"/><Relationship Id="rId7" Type="http://schemas.openxmlformats.org/officeDocument/2006/relationships/diagramQuickStyle" Target="../diagrams/quickStyle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hyperlink" Target="https://openclipart.org/detail/184627" TargetMode="External"/><Relationship Id="rId5" Type="http://schemas.openxmlformats.org/officeDocument/2006/relationships/diagramData" Target="../diagrams/data4.xml"/><Relationship Id="rId10" Type="http://schemas.openxmlformats.org/officeDocument/2006/relationships/image" Target="../media/image4.png"/><Relationship Id="rId4" Type="http://schemas.openxmlformats.org/officeDocument/2006/relationships/image" Target="../media/image62.sv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hyperlink" Target="https://openclipart.org/detail/184627" TargetMode="External"/><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84627" TargetMode="Externa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png"/><Relationship Id="rId16" Type="http://schemas.openxmlformats.org/officeDocument/2006/relationships/hyperlink" Target="https://openclipart.org/detail/184627" TargetMode="Externa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4.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hyperlink" Target="https://openclipart.org/detail/184627" TargetMode="Externa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4.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hyperlink" Target="https://openclipart.org/detail/184627" TargetMode="External"/><Relationship Id="rId3" Type="http://schemas.openxmlformats.org/officeDocument/2006/relationships/image" Target="../media/image14.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4.png"/><Relationship Id="rId18" Type="http://schemas.openxmlformats.org/officeDocument/2006/relationships/image" Target="../media/image25.svg"/><Relationship Id="rId3"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image" Target="../media/image21.svg"/><Relationship Id="rId17" Type="http://schemas.openxmlformats.org/officeDocument/2006/relationships/image" Target="../media/image24.png"/><Relationship Id="rId2" Type="http://schemas.openxmlformats.org/officeDocument/2006/relationships/image" Target="../media/image5.png"/><Relationship Id="rId16" Type="http://schemas.openxmlformats.org/officeDocument/2006/relationships/image" Target="../media/image23.svg"/><Relationship Id="rId20" Type="http://schemas.openxmlformats.org/officeDocument/2006/relationships/hyperlink" Target="https://openclipart.org/detail/184627" TargetMode="Externa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22.png"/><Relationship Id="rId10" Type="http://schemas.openxmlformats.org/officeDocument/2006/relationships/image" Target="../media/image13.svg"/><Relationship Id="rId19" Type="http://schemas.openxmlformats.org/officeDocument/2006/relationships/image" Target="../media/image4.png"/><Relationship Id="rId4" Type="http://schemas.openxmlformats.org/officeDocument/2006/relationships/image" Target="../media/image29.svg"/><Relationship Id="rId9" Type="http://schemas.openxmlformats.org/officeDocument/2006/relationships/image" Target="../media/image12.png"/><Relationship Id="rId14" Type="http://schemas.openxmlformats.org/officeDocument/2006/relationships/image" Target="../media/image15.svg"/></Relationships>
</file>

<file path=ppt/slides/_rels/slide6.xml.rels><?xml version="1.0" encoding="UTF-8" standalone="yes"?>
<Relationships xmlns="http://schemas.openxmlformats.org/package/2006/relationships"><Relationship Id="rId8" Type="http://schemas.openxmlformats.org/officeDocument/2006/relationships/hyperlink" Target="https://openclipart.org/detail/184627" TargetMode="External"/><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hyperlink" Target="https://openclipart.org/detail/184627" TargetMode="External"/><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png"/><Relationship Id="rId2" Type="http://schemas.openxmlformats.org/officeDocument/2006/relationships/image" Target="../media/image5.pn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2.png"/><Relationship Id="rId18" Type="http://schemas.openxmlformats.org/officeDocument/2006/relationships/hyperlink" Target="https://openclipart.org/detail/184627" TargetMode="External"/><Relationship Id="rId3" Type="http://schemas.openxmlformats.org/officeDocument/2006/relationships/image" Target="../media/image46.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4.png"/><Relationship Id="rId2" Type="http://schemas.openxmlformats.org/officeDocument/2006/relationships/image" Target="../media/image5.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3.svg"/><Relationship Id="rId4" Type="http://schemas.openxmlformats.org/officeDocument/2006/relationships/image" Target="../media/image47.svg"/><Relationship Id="rId9" Type="http://schemas.openxmlformats.org/officeDocument/2006/relationships/image" Target="../media/image12.png"/><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openclipart.org/detail/184627" TargetMode="External"/><Relationship Id="rId5" Type="http://schemas.openxmlformats.org/officeDocument/2006/relationships/image" Target="../media/image4.png"/><Relationship Id="rId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1546662" y="-1120339"/>
            <a:ext cx="9098677" cy="90986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0" name="TextBox 10"/>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1" name="Freeform 11"/>
          <p:cNvSpPr/>
          <p:nvPr/>
        </p:nvSpPr>
        <p:spPr>
          <a:xfrm>
            <a:off x="2427179" y="-109638"/>
            <a:ext cx="7817286" cy="7807515"/>
          </a:xfrm>
          <a:custGeom>
            <a:avLst/>
            <a:gdLst/>
            <a:ahLst/>
            <a:cxnLst/>
            <a:rect l="l" t="t" r="r" b="b"/>
            <a:pathLst>
              <a:path w="11725929" h="11711272">
                <a:moveTo>
                  <a:pt x="0" y="0"/>
                </a:moveTo>
                <a:lnTo>
                  <a:pt x="11725929" y="0"/>
                </a:lnTo>
                <a:lnTo>
                  <a:pt x="11725929" y="11711272"/>
                </a:lnTo>
                <a:lnTo>
                  <a:pt x="0" y="11711272"/>
                </a:lnTo>
                <a:lnTo>
                  <a:pt x="0" y="0"/>
                </a:lnTo>
                <a:close/>
              </a:path>
            </a:pathLst>
          </a:custGeom>
          <a:blipFill>
            <a:blip r:embed="rId2"/>
            <a:stretch>
              <a:fillRect/>
            </a:stretch>
          </a:blipFill>
        </p:spPr>
      </p:sp>
      <p:grpSp>
        <p:nvGrpSpPr>
          <p:cNvPr id="12" name="Group 12"/>
          <p:cNvGrpSpPr/>
          <p:nvPr/>
        </p:nvGrpSpPr>
        <p:grpSpPr>
          <a:xfrm>
            <a:off x="2030884" y="-704414"/>
            <a:ext cx="7702158" cy="770215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IN" dirty="0"/>
            </a:p>
          </p:txBody>
        </p:sp>
        <p:sp>
          <p:nvSpPr>
            <p:cNvPr id="14" name="TextBox 14"/>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5" name="Freeform 15"/>
          <p:cNvSpPr/>
          <p:nvPr/>
        </p:nvSpPr>
        <p:spPr>
          <a:xfrm>
            <a:off x="984187" y="2898964"/>
            <a:ext cx="1105644" cy="1104262"/>
          </a:xfrm>
          <a:custGeom>
            <a:avLst/>
            <a:gdLst/>
            <a:ahLst/>
            <a:cxnLst/>
            <a:rect l="l" t="t" r="r" b="b"/>
            <a:pathLst>
              <a:path w="1658466" h="1656393">
                <a:moveTo>
                  <a:pt x="0" y="0"/>
                </a:moveTo>
                <a:lnTo>
                  <a:pt x="1658465" y="0"/>
                </a:lnTo>
                <a:lnTo>
                  <a:pt x="1658465" y="1656393"/>
                </a:lnTo>
                <a:lnTo>
                  <a:pt x="0" y="1656393"/>
                </a:lnTo>
                <a:lnTo>
                  <a:pt x="0" y="0"/>
                </a:lnTo>
                <a:close/>
              </a:path>
            </a:pathLst>
          </a:custGeom>
          <a:blipFill>
            <a:blip r:embed="rId2"/>
            <a:stretch>
              <a:fillRect/>
            </a:stretch>
          </a:blipFill>
        </p:spPr>
      </p:sp>
      <p:grpSp>
        <p:nvGrpSpPr>
          <p:cNvPr id="16" name="Group 16"/>
          <p:cNvGrpSpPr/>
          <p:nvPr/>
        </p:nvGrpSpPr>
        <p:grpSpPr>
          <a:xfrm>
            <a:off x="958409" y="2854774"/>
            <a:ext cx="1089361" cy="108936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9" name="Freeform 19"/>
          <p:cNvSpPr/>
          <p:nvPr/>
        </p:nvSpPr>
        <p:spPr>
          <a:xfrm flipH="1">
            <a:off x="1390832" y="3231627"/>
            <a:ext cx="224514" cy="335655"/>
          </a:xfrm>
          <a:custGeom>
            <a:avLst/>
            <a:gdLst/>
            <a:ahLst/>
            <a:cxnLst/>
            <a:rect l="l" t="t" r="r" b="b"/>
            <a:pathLst>
              <a:path w="336771" h="503483">
                <a:moveTo>
                  <a:pt x="336771" y="0"/>
                </a:moveTo>
                <a:lnTo>
                  <a:pt x="0" y="0"/>
                </a:lnTo>
                <a:lnTo>
                  <a:pt x="0" y="503483"/>
                </a:lnTo>
                <a:lnTo>
                  <a:pt x="336771" y="503483"/>
                </a:lnTo>
                <a:lnTo>
                  <a:pt x="33677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127947" y="2898964"/>
            <a:ext cx="1105644" cy="1104262"/>
          </a:xfrm>
          <a:custGeom>
            <a:avLst/>
            <a:gdLst/>
            <a:ahLst/>
            <a:cxnLst/>
            <a:rect l="l" t="t" r="r" b="b"/>
            <a:pathLst>
              <a:path w="1658466" h="1656393">
                <a:moveTo>
                  <a:pt x="0" y="0"/>
                </a:moveTo>
                <a:lnTo>
                  <a:pt x="1658466" y="0"/>
                </a:lnTo>
                <a:lnTo>
                  <a:pt x="1658466" y="1656393"/>
                </a:lnTo>
                <a:lnTo>
                  <a:pt x="0" y="1656393"/>
                </a:lnTo>
                <a:lnTo>
                  <a:pt x="0" y="0"/>
                </a:lnTo>
                <a:close/>
              </a:path>
            </a:pathLst>
          </a:custGeom>
          <a:blipFill>
            <a:blip r:embed="rId2"/>
            <a:stretch>
              <a:fillRect/>
            </a:stretch>
          </a:blipFill>
        </p:spPr>
      </p:sp>
      <p:grpSp>
        <p:nvGrpSpPr>
          <p:cNvPr id="21" name="Group 21"/>
          <p:cNvGrpSpPr/>
          <p:nvPr/>
        </p:nvGrpSpPr>
        <p:grpSpPr>
          <a:xfrm>
            <a:off x="10102170" y="2854774"/>
            <a:ext cx="1089361" cy="108936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3" name="TextBox 23"/>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24" name="Freeform 24"/>
          <p:cNvSpPr/>
          <p:nvPr/>
        </p:nvSpPr>
        <p:spPr>
          <a:xfrm>
            <a:off x="10534594" y="3231627"/>
            <a:ext cx="224514" cy="335655"/>
          </a:xfrm>
          <a:custGeom>
            <a:avLst/>
            <a:gdLst/>
            <a:ahLst/>
            <a:cxnLst/>
            <a:rect l="l" t="t" r="r" b="b"/>
            <a:pathLst>
              <a:path w="336771" h="503483">
                <a:moveTo>
                  <a:pt x="0" y="0"/>
                </a:moveTo>
                <a:lnTo>
                  <a:pt x="336770" y="0"/>
                </a:lnTo>
                <a:lnTo>
                  <a:pt x="336770" y="503483"/>
                </a:lnTo>
                <a:lnTo>
                  <a:pt x="0" y="5034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5" name="Group 25"/>
          <p:cNvGrpSpPr/>
          <p:nvPr/>
        </p:nvGrpSpPr>
        <p:grpSpPr>
          <a:xfrm>
            <a:off x="5428130" y="4996719"/>
            <a:ext cx="1335741" cy="517246"/>
            <a:chOff x="0" y="0"/>
            <a:chExt cx="2098984" cy="812800"/>
          </a:xfrm>
        </p:grpSpPr>
        <p:sp>
          <p:nvSpPr>
            <p:cNvPr id="26" name="Freeform 26"/>
            <p:cNvSpPr/>
            <p:nvPr/>
          </p:nvSpPr>
          <p:spPr>
            <a:xfrm>
              <a:off x="0" y="0"/>
              <a:ext cx="2098984" cy="812800"/>
            </a:xfrm>
            <a:custGeom>
              <a:avLst/>
              <a:gdLst/>
              <a:ahLst/>
              <a:cxnLst/>
              <a:rect l="l" t="t" r="r" b="b"/>
              <a:pathLst>
                <a:path w="2098984" h="812800">
                  <a:moveTo>
                    <a:pt x="386398" y="0"/>
                  </a:moveTo>
                  <a:lnTo>
                    <a:pt x="1712586" y="0"/>
                  </a:lnTo>
                  <a:cubicBezTo>
                    <a:pt x="1925987" y="0"/>
                    <a:pt x="2098984" y="172996"/>
                    <a:pt x="2098984" y="386398"/>
                  </a:cubicBezTo>
                  <a:lnTo>
                    <a:pt x="2098984" y="426402"/>
                  </a:lnTo>
                  <a:cubicBezTo>
                    <a:pt x="2098984" y="639804"/>
                    <a:pt x="1925987" y="812800"/>
                    <a:pt x="1712586" y="812800"/>
                  </a:cubicBezTo>
                  <a:lnTo>
                    <a:pt x="386398" y="812800"/>
                  </a:lnTo>
                  <a:cubicBezTo>
                    <a:pt x="172996" y="812800"/>
                    <a:pt x="0" y="639804"/>
                    <a:pt x="0" y="426402"/>
                  </a:cubicBezTo>
                  <a:lnTo>
                    <a:pt x="0" y="386398"/>
                  </a:lnTo>
                  <a:cubicBezTo>
                    <a:pt x="0" y="172996"/>
                    <a:pt x="172996" y="0"/>
                    <a:pt x="386398" y="0"/>
                  </a:cubicBezTo>
                  <a:close/>
                </a:path>
              </a:pathLst>
            </a:custGeom>
            <a:solidFill>
              <a:srgbClr val="3A6AD6"/>
            </a:solidFill>
          </p:spPr>
        </p:sp>
        <p:sp>
          <p:nvSpPr>
            <p:cNvPr id="27" name="TextBox 27"/>
            <p:cNvSpPr txBox="1"/>
            <p:nvPr/>
          </p:nvSpPr>
          <p:spPr>
            <a:xfrm>
              <a:off x="0" y="-38100"/>
              <a:ext cx="2098984" cy="850900"/>
            </a:xfrm>
            <a:prstGeom prst="rect">
              <a:avLst/>
            </a:prstGeom>
          </p:spPr>
          <p:txBody>
            <a:bodyPr lIns="33867" tIns="33867" rIns="33867" bIns="33867" rtlCol="0" anchor="ctr"/>
            <a:lstStyle/>
            <a:p>
              <a:pPr algn="ctr">
                <a:lnSpc>
                  <a:spcPts val="1773"/>
                </a:lnSpc>
              </a:pPr>
              <a:endParaRPr sz="1200"/>
            </a:p>
          </p:txBody>
        </p:sp>
      </p:grpSp>
      <p:grpSp>
        <p:nvGrpSpPr>
          <p:cNvPr id="30" name="Group 30"/>
          <p:cNvGrpSpPr/>
          <p:nvPr/>
        </p:nvGrpSpPr>
        <p:grpSpPr>
          <a:xfrm>
            <a:off x="11661200" y="5638945"/>
            <a:ext cx="634513" cy="533255"/>
            <a:chOff x="0" y="0"/>
            <a:chExt cx="967140" cy="812800"/>
          </a:xfrm>
        </p:grpSpPr>
        <p:sp>
          <p:nvSpPr>
            <p:cNvPr id="31" name="Freeform 31"/>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32" name="TextBox 32"/>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33" name="TextBox 33"/>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
        <p:nvSpPr>
          <p:cNvPr id="34" name="TextBox 34"/>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35" name="TextBox 35"/>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36" name="TextBox 36"/>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37" name="TextBox 37"/>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38" name="TextBox 38"/>
          <p:cNvSpPr txBox="1"/>
          <p:nvPr/>
        </p:nvSpPr>
        <p:spPr>
          <a:xfrm>
            <a:off x="4179555" y="2812772"/>
            <a:ext cx="4881970" cy="1225848"/>
          </a:xfrm>
          <a:prstGeom prst="rect">
            <a:avLst/>
          </a:prstGeom>
        </p:spPr>
        <p:txBody>
          <a:bodyPr wrap="square" lIns="0" tIns="0" rIns="0" bIns="0" rtlCol="0" anchor="ctr">
            <a:spAutoFit/>
          </a:bodyPr>
          <a:lstStyle/>
          <a:p>
            <a:pPr algn="ctr">
              <a:lnSpc>
                <a:spcPts val="11724"/>
              </a:lnSpc>
              <a:spcBef>
                <a:spcPct val="0"/>
              </a:spcBef>
            </a:pPr>
            <a:r>
              <a:rPr lang="en-US" sz="2800" b="1" dirty="0">
                <a:solidFill>
                  <a:srgbClr val="3A6AD6"/>
                </a:solidFill>
                <a:latin typeface="Poppins Bold"/>
                <a:ea typeface="Poppins Bold"/>
                <a:cs typeface="Poppins Bold"/>
                <a:sym typeface="Poppins Bold"/>
              </a:rPr>
              <a:t>Pitch Deck</a:t>
            </a:r>
          </a:p>
        </p:txBody>
      </p:sp>
      <p:sp>
        <p:nvSpPr>
          <p:cNvPr id="40" name="TextBox 40"/>
          <p:cNvSpPr txBox="1"/>
          <p:nvPr/>
        </p:nvSpPr>
        <p:spPr>
          <a:xfrm>
            <a:off x="5428130" y="5156894"/>
            <a:ext cx="1335741"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Explore Now</a:t>
            </a:r>
          </a:p>
        </p:txBody>
      </p:sp>
      <p:sp>
        <p:nvSpPr>
          <p:cNvPr id="41" name="TextBox 41"/>
          <p:cNvSpPr txBox="1"/>
          <p:nvPr/>
        </p:nvSpPr>
        <p:spPr>
          <a:xfrm>
            <a:off x="4282206" y="1884936"/>
            <a:ext cx="3931500" cy="475130"/>
          </a:xfrm>
          <a:prstGeom prst="rect">
            <a:avLst/>
          </a:prstGeom>
        </p:spPr>
        <p:txBody>
          <a:bodyPr wrap="square" lIns="0" tIns="0" rIns="0" bIns="0" rtlCol="0" anchor="t">
            <a:spAutoFit/>
          </a:bodyPr>
          <a:lstStyle/>
          <a:p>
            <a:pPr algn="ctr">
              <a:lnSpc>
                <a:spcPts val="2693"/>
              </a:lnSpc>
              <a:spcBef>
                <a:spcPct val="0"/>
              </a:spcBef>
            </a:pPr>
            <a:r>
              <a:rPr lang="en-US" sz="6000" b="1" dirty="0">
                <a:solidFill>
                  <a:srgbClr val="1F2020"/>
                </a:solidFill>
                <a:latin typeface="Poppins Bold"/>
                <a:ea typeface="Poppins Bold"/>
                <a:cs typeface="Poppins Bold"/>
                <a:sym typeface="Poppins Bold"/>
              </a:rPr>
              <a:t>ALRNET</a:t>
            </a:r>
          </a:p>
        </p:txBody>
      </p:sp>
      <p:sp>
        <p:nvSpPr>
          <p:cNvPr id="42" name="TextBox 42"/>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01</a:t>
            </a:r>
          </a:p>
        </p:txBody>
      </p:sp>
      <p:sp>
        <p:nvSpPr>
          <p:cNvPr id="43" name="TextBox 42">
            <a:extLst>
              <a:ext uri="{FF2B5EF4-FFF2-40B4-BE49-F238E27FC236}">
                <a16:creationId xmlns:a16="http://schemas.microsoft.com/office/drawing/2014/main" id="{EA2D9CDF-A296-EF92-D666-6E29303C5604}"/>
              </a:ext>
            </a:extLst>
          </p:cNvPr>
          <p:cNvSpPr txBox="1"/>
          <p:nvPr/>
        </p:nvSpPr>
        <p:spPr>
          <a:xfrm>
            <a:off x="3350565" y="4003226"/>
            <a:ext cx="5761521" cy="369332"/>
          </a:xfrm>
          <a:prstGeom prst="rect">
            <a:avLst/>
          </a:prstGeom>
          <a:noFill/>
        </p:spPr>
        <p:txBody>
          <a:bodyPr wrap="square" rtlCol="0">
            <a:spAutoFit/>
          </a:bodyPr>
          <a:lstStyle/>
          <a:p>
            <a:r>
              <a:rPr lang="en-US" sz="1800" b="1" dirty="0">
                <a:solidFill>
                  <a:srgbClr val="000000"/>
                </a:solidFill>
                <a:latin typeface="DM Sans Bold"/>
                <a:ea typeface="DM Sans Bold"/>
                <a:cs typeface="DM Sans Bold"/>
                <a:sym typeface="DM Sans Bold"/>
              </a:rPr>
              <a:t>Academic Living And Resource Feedback Network</a:t>
            </a:r>
            <a:endParaRPr lang="en-IN" dirty="0"/>
          </a:p>
        </p:txBody>
      </p:sp>
      <p:sp>
        <p:nvSpPr>
          <p:cNvPr id="45" name="TextBox 44">
            <a:extLst>
              <a:ext uri="{FF2B5EF4-FFF2-40B4-BE49-F238E27FC236}">
                <a16:creationId xmlns:a16="http://schemas.microsoft.com/office/drawing/2014/main" id="{16CCE227-5B74-3BC4-134E-5280E7A34E3B}"/>
              </a:ext>
            </a:extLst>
          </p:cNvPr>
          <p:cNvSpPr txBox="1"/>
          <p:nvPr/>
        </p:nvSpPr>
        <p:spPr>
          <a:xfrm>
            <a:off x="3600451" y="4500333"/>
            <a:ext cx="4457700" cy="369332"/>
          </a:xfrm>
          <a:prstGeom prst="rect">
            <a:avLst/>
          </a:prstGeom>
          <a:noFill/>
        </p:spPr>
        <p:txBody>
          <a:bodyPr wrap="square" rtlCol="0">
            <a:spAutoFit/>
          </a:bodyPr>
          <a:lstStyle/>
          <a:p>
            <a:r>
              <a:rPr lang="en-IN" sz="1800" b="1" kern="100" dirty="0">
                <a:latin typeface="Trebuchet MS" panose="020B0603020202020204" pitchFamily="34" charset="0"/>
                <a:ea typeface="Calibri" panose="020F0502020204030204" pitchFamily="34" charset="0"/>
                <a:cs typeface="Times New Roman" panose="02020603050405020304" pitchFamily="18" charset="0"/>
              </a:rPr>
              <a:t>“</a:t>
            </a:r>
            <a:r>
              <a:rPr lang="en-IN" sz="1800" b="1" kern="100" dirty="0">
                <a:effectLst/>
                <a:latin typeface="Trebuchet MS" panose="020B0603020202020204" pitchFamily="34" charset="0"/>
                <a:ea typeface="Calibri" panose="020F0502020204030204" pitchFamily="34" charset="0"/>
                <a:cs typeface="Times New Roman" panose="02020603050405020304" pitchFamily="18" charset="0"/>
              </a:rPr>
              <a:t>REVIEW, RECOMMEND</a:t>
            </a:r>
            <a:r>
              <a:rPr lang="en-IN" sz="1800" b="1" kern="100" spc="85" dirty="0">
                <a:effectLst/>
                <a:latin typeface="Trebuchet MS" panose="020B0603020202020204" pitchFamily="34" charset="0"/>
                <a:ea typeface="Calibri" panose="020F0502020204030204" pitchFamily="34" charset="0"/>
                <a:cs typeface="Times New Roman" panose="02020603050405020304" pitchFamily="18" charset="0"/>
              </a:rPr>
              <a:t> </a:t>
            </a:r>
            <a:r>
              <a:rPr lang="en-IN" sz="1800" b="1" kern="100" dirty="0">
                <a:effectLst/>
                <a:latin typeface="Trebuchet MS" panose="020B0603020202020204" pitchFamily="34" charset="0"/>
                <a:ea typeface="Calibri" panose="020F0502020204030204" pitchFamily="34" charset="0"/>
                <a:cs typeface="Times New Roman" panose="02020603050405020304" pitchFamily="18" charset="0"/>
              </a:rPr>
              <a:t>AND</a:t>
            </a:r>
            <a:r>
              <a:rPr lang="en-IN" sz="1800" b="1" kern="100" spc="90" dirty="0">
                <a:effectLst/>
                <a:latin typeface="Trebuchet MS" panose="020B0603020202020204" pitchFamily="34" charset="0"/>
                <a:ea typeface="Calibri" panose="020F0502020204030204" pitchFamily="34" charset="0"/>
                <a:cs typeface="Times New Roman" panose="02020603050405020304" pitchFamily="18" charset="0"/>
              </a:rPr>
              <a:t> </a:t>
            </a:r>
            <a:r>
              <a:rPr lang="en-IN" sz="1800" b="1" kern="100" spc="-10" dirty="0">
                <a:effectLst/>
                <a:latin typeface="Trebuchet MS" panose="020B0603020202020204" pitchFamily="34" charset="0"/>
                <a:ea typeface="Calibri" panose="020F0502020204030204" pitchFamily="34" charset="0"/>
                <a:cs typeface="Times New Roman" panose="02020603050405020304" pitchFamily="18" charset="0"/>
              </a:rPr>
              <a:t>CONNECT”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Box 45">
            <a:extLst>
              <a:ext uri="{FF2B5EF4-FFF2-40B4-BE49-F238E27FC236}">
                <a16:creationId xmlns:a16="http://schemas.microsoft.com/office/drawing/2014/main" id="{97A470DF-F4C1-60F3-3262-DCA4D4B8A92B}"/>
              </a:ext>
            </a:extLst>
          </p:cNvPr>
          <p:cNvSpPr txBox="1"/>
          <p:nvPr/>
        </p:nvSpPr>
        <p:spPr>
          <a:xfrm>
            <a:off x="3283268" y="941453"/>
            <a:ext cx="5941733" cy="523220"/>
          </a:xfrm>
          <a:prstGeom prst="rect">
            <a:avLst/>
          </a:prstGeom>
          <a:noFill/>
        </p:spPr>
        <p:txBody>
          <a:bodyPr wrap="square" rtlCol="0">
            <a:spAutoFit/>
          </a:bodyPr>
          <a:lstStyle/>
          <a:p>
            <a:r>
              <a:rPr lang="en-IN" sz="2800" b="1" dirty="0">
                <a:effectLst/>
                <a:latin typeface="Calibri" panose="020F0502020204030204" pitchFamily="34" charset="0"/>
                <a:ea typeface="Calibri" panose="020F0502020204030204" pitchFamily="34" charset="0"/>
                <a:cs typeface="Times New Roman" panose="02020603050405020304" pitchFamily="18" charset="0"/>
              </a:rPr>
              <a:t>“WHERE STUDENTS HELP STUDENTS”</a:t>
            </a:r>
            <a:endParaRPr lang="en-IN" sz="2800" b="1" dirty="0"/>
          </a:p>
        </p:txBody>
      </p:sp>
      <p:sp>
        <p:nvSpPr>
          <p:cNvPr id="47" name="TextBox 18"/>
          <p:cNvSpPr txBox="1"/>
          <p:nvPr/>
        </p:nvSpPr>
        <p:spPr>
          <a:xfrm>
            <a:off x="10169146" y="4357572"/>
            <a:ext cx="1867431" cy="1129733"/>
          </a:xfrm>
          <a:prstGeom prst="rect">
            <a:avLst/>
          </a:prstGeom>
        </p:spPr>
        <p:txBody>
          <a:bodyPr wrap="square" lIns="0" tIns="0" rIns="0" bIns="0" rtlCol="0" anchor="t">
            <a:spAutoFit/>
          </a:bodyPr>
          <a:lstStyle/>
          <a:p>
            <a:pPr algn="ctr">
              <a:lnSpc>
                <a:spcPts val="2921"/>
              </a:lnSpc>
            </a:pPr>
            <a:r>
              <a:rPr lang="en-US" sz="2921" b="1" spc="-58" dirty="0">
                <a:solidFill>
                  <a:srgbClr val="000000"/>
                </a:solidFill>
                <a:latin typeface="DM Sans Bold"/>
                <a:ea typeface="DM Sans Bold"/>
                <a:cs typeface="DM Sans Bold"/>
                <a:sym typeface="DM Sans Bold"/>
              </a:rPr>
              <a:t>Presented by SAKSHI PANDEY</a:t>
            </a:r>
          </a:p>
        </p:txBody>
      </p:sp>
      <p:sp>
        <p:nvSpPr>
          <p:cNvPr id="48" name="TextBox 47">
            <a:extLst>
              <a:ext uri="{FF2B5EF4-FFF2-40B4-BE49-F238E27FC236}">
                <a16:creationId xmlns:a16="http://schemas.microsoft.com/office/drawing/2014/main" id="{A105EB84-65FB-AD6C-34BC-3EC8809ADF9A}"/>
              </a:ext>
            </a:extLst>
          </p:cNvPr>
          <p:cNvSpPr txBox="1"/>
          <p:nvPr/>
        </p:nvSpPr>
        <p:spPr>
          <a:xfrm>
            <a:off x="674453" y="4869665"/>
            <a:ext cx="1759148" cy="646331"/>
          </a:xfrm>
          <a:prstGeom prst="rect">
            <a:avLst/>
          </a:prstGeom>
          <a:noFill/>
        </p:spPr>
        <p:txBody>
          <a:bodyPr wrap="square" rtlCol="0">
            <a:spAutoFit/>
          </a:bodyPr>
          <a:lstStyle/>
          <a:p>
            <a:r>
              <a:rPr lang="en-IN" dirty="0"/>
              <a:t>DATE : 18 DECEMBER 2024</a:t>
            </a:r>
          </a:p>
        </p:txBody>
      </p:sp>
      <p:pic>
        <p:nvPicPr>
          <p:cNvPr id="50" name="Picture 49">
            <a:extLst>
              <a:ext uri="{FF2B5EF4-FFF2-40B4-BE49-F238E27FC236}">
                <a16:creationId xmlns:a16="http://schemas.microsoft.com/office/drawing/2014/main" id="{DE3AC8BB-CD56-D94A-2375-44E51A6177F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3230461" y="1475248"/>
            <a:ext cx="1142381" cy="1059800"/>
          </a:xfrm>
          <a:prstGeom prst="rect">
            <a:avLst/>
          </a:prstGeom>
        </p:spPr>
      </p:pic>
      <p:pic>
        <p:nvPicPr>
          <p:cNvPr id="51" name="Picture 50">
            <a:extLst>
              <a:ext uri="{FF2B5EF4-FFF2-40B4-BE49-F238E27FC236}">
                <a16:creationId xmlns:a16="http://schemas.microsoft.com/office/drawing/2014/main" id="{7736798D-C571-2629-8B38-7BC9C0F2D06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451552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9" name="TextBox 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0" name="TextBox 1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1" name="TextBox 1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12" name="TextBox 12"/>
          <p:cNvSpPr txBox="1"/>
          <p:nvPr/>
        </p:nvSpPr>
        <p:spPr>
          <a:xfrm>
            <a:off x="688741"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14" name="Group 14"/>
          <p:cNvGrpSpPr/>
          <p:nvPr/>
        </p:nvGrpSpPr>
        <p:grpSpPr>
          <a:xfrm>
            <a:off x="11661200" y="5638945"/>
            <a:ext cx="634513" cy="533255"/>
            <a:chOff x="0" y="0"/>
            <a:chExt cx="967140" cy="812800"/>
          </a:xfrm>
        </p:grpSpPr>
        <p:sp>
          <p:nvSpPr>
            <p:cNvPr id="15" name="Freeform 1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6" name="TextBox 16"/>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17" name="TextBox 17"/>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07</a:t>
            </a:r>
          </a:p>
        </p:txBody>
      </p:sp>
      <p:sp>
        <p:nvSpPr>
          <p:cNvPr id="18" name="Freeform 18"/>
          <p:cNvSpPr/>
          <p:nvPr/>
        </p:nvSpPr>
        <p:spPr>
          <a:xfrm>
            <a:off x="523549" y="2029790"/>
            <a:ext cx="3714967" cy="2665489"/>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19" name="Group 19"/>
          <p:cNvGrpSpPr/>
          <p:nvPr/>
        </p:nvGrpSpPr>
        <p:grpSpPr>
          <a:xfrm>
            <a:off x="667752" y="2422561"/>
            <a:ext cx="3426561" cy="1879948"/>
            <a:chOff x="0" y="0"/>
            <a:chExt cx="1052050" cy="577197"/>
          </a:xfrm>
        </p:grpSpPr>
        <p:sp>
          <p:nvSpPr>
            <p:cNvPr id="20" name="Freeform 20"/>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21" name="TextBox 21"/>
            <p:cNvSpPr txBox="1"/>
            <p:nvPr/>
          </p:nvSpPr>
          <p:spPr>
            <a:xfrm>
              <a:off x="0" y="-38100"/>
              <a:ext cx="1052050" cy="615297"/>
            </a:xfrm>
            <a:prstGeom prst="rect">
              <a:avLst/>
            </a:prstGeom>
          </p:spPr>
          <p:txBody>
            <a:bodyPr lIns="31391" tIns="31391" rIns="31391" bIns="31391" rtlCol="0" anchor="ctr"/>
            <a:lstStyle/>
            <a:p>
              <a:pPr algn="ctr">
                <a:lnSpc>
                  <a:spcPts val="1773"/>
                </a:lnSpc>
              </a:pPr>
              <a:endParaRPr sz="1200"/>
            </a:p>
          </p:txBody>
        </p:sp>
      </p:grpSp>
      <p:sp>
        <p:nvSpPr>
          <p:cNvPr id="22" name="Freeform 22"/>
          <p:cNvSpPr/>
          <p:nvPr/>
        </p:nvSpPr>
        <p:spPr>
          <a:xfrm>
            <a:off x="1066942" y="2778194"/>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23" name="Group 23"/>
          <p:cNvGrpSpPr/>
          <p:nvPr/>
        </p:nvGrpSpPr>
        <p:grpSpPr>
          <a:xfrm>
            <a:off x="1050983" y="2750836"/>
            <a:ext cx="674405" cy="6744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5" name="TextBox 25"/>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26" name="TextBox 26"/>
          <p:cNvSpPr txBox="1"/>
          <p:nvPr/>
        </p:nvSpPr>
        <p:spPr>
          <a:xfrm>
            <a:off x="2016163" y="2727394"/>
            <a:ext cx="1575997" cy="279692"/>
          </a:xfrm>
          <a:prstGeom prst="rect">
            <a:avLst/>
          </a:prstGeom>
        </p:spPr>
        <p:txBody>
          <a:bodyPr wrap="square" lIns="0" tIns="0" rIns="0" bIns="0" rtlCol="0" anchor="t">
            <a:spAutoFit/>
          </a:bodyPr>
          <a:lstStyle/>
          <a:p>
            <a:pPr>
              <a:lnSpc>
                <a:spcPts val="2281"/>
              </a:lnSpc>
              <a:spcBef>
                <a:spcPct val="0"/>
              </a:spcBef>
            </a:pPr>
            <a:r>
              <a:rPr lang="en-US" sz="1629" b="1" dirty="0">
                <a:solidFill>
                  <a:srgbClr val="3A6AD6"/>
                </a:solidFill>
                <a:latin typeface="Poppins Bold"/>
                <a:ea typeface="Poppins Bold"/>
                <a:cs typeface="Poppins Bold"/>
                <a:sym typeface="Poppins Bold"/>
              </a:rPr>
              <a:t>DEMOGRAPHIC </a:t>
            </a:r>
          </a:p>
        </p:txBody>
      </p:sp>
      <p:sp>
        <p:nvSpPr>
          <p:cNvPr id="27" name="TextBox 27"/>
          <p:cNvSpPr txBox="1"/>
          <p:nvPr/>
        </p:nvSpPr>
        <p:spPr>
          <a:xfrm>
            <a:off x="2016163" y="3167734"/>
            <a:ext cx="1720200" cy="1231106"/>
          </a:xfrm>
          <a:prstGeom prst="rect">
            <a:avLst/>
          </a:prstGeom>
        </p:spPr>
        <p:txBody>
          <a:bodyPr wrap="square" lIns="0" tIns="0" rIns="0" bIns="0" rtlCol="0" anchor="t">
            <a:spAutoFit/>
          </a:bodyPr>
          <a:lstStyle/>
          <a:p>
            <a:pPr marL="285750" indent="-285750">
              <a:spcBef>
                <a:spcPct val="0"/>
              </a:spcBef>
              <a:buFont typeface="Wingdings" panose="05000000000000000000" pitchFamily="2" charset="2"/>
              <a:buChar char="q"/>
            </a:pPr>
            <a:r>
              <a:rPr lang="en-US" sz="1600" dirty="0">
                <a:solidFill>
                  <a:srgbClr val="1F2020"/>
                </a:solidFill>
                <a:latin typeface="Poppins"/>
                <a:ea typeface="Poppins"/>
                <a:cs typeface="Poppins"/>
                <a:sym typeface="Poppins"/>
              </a:rPr>
              <a:t>AGE</a:t>
            </a:r>
          </a:p>
          <a:p>
            <a:pPr marL="285750" indent="-285750">
              <a:spcBef>
                <a:spcPct val="0"/>
              </a:spcBef>
              <a:buFont typeface="Wingdings" panose="05000000000000000000" pitchFamily="2" charset="2"/>
              <a:buChar char="q"/>
            </a:pPr>
            <a:r>
              <a:rPr lang="en-US" sz="1600" dirty="0">
                <a:solidFill>
                  <a:srgbClr val="1F2020"/>
                </a:solidFill>
                <a:latin typeface="Poppins"/>
                <a:ea typeface="Poppins"/>
                <a:cs typeface="Poppins"/>
                <a:sym typeface="Poppins"/>
              </a:rPr>
              <a:t>GEOGRAPHIC LOCATION</a:t>
            </a:r>
          </a:p>
          <a:p>
            <a:pPr marL="285750" indent="-285750">
              <a:spcBef>
                <a:spcPct val="0"/>
              </a:spcBef>
              <a:buFont typeface="Wingdings" panose="05000000000000000000" pitchFamily="2" charset="2"/>
              <a:buChar char="q"/>
            </a:pPr>
            <a:r>
              <a:rPr lang="en-US" sz="1600" dirty="0">
                <a:solidFill>
                  <a:srgbClr val="1F2020"/>
                </a:solidFill>
                <a:latin typeface="Poppins"/>
                <a:ea typeface="Poppins"/>
                <a:cs typeface="Poppins"/>
                <a:sym typeface="Poppins"/>
              </a:rPr>
              <a:t>ACADEMIC LEVEL</a:t>
            </a:r>
          </a:p>
        </p:txBody>
      </p:sp>
      <p:sp>
        <p:nvSpPr>
          <p:cNvPr id="28" name="Freeform 28"/>
          <p:cNvSpPr/>
          <p:nvPr/>
        </p:nvSpPr>
        <p:spPr>
          <a:xfrm>
            <a:off x="1263202" y="2991020"/>
            <a:ext cx="249967" cy="194037"/>
          </a:xfrm>
          <a:custGeom>
            <a:avLst/>
            <a:gdLst/>
            <a:ahLst/>
            <a:cxnLst/>
            <a:rect l="l" t="t" r="r" b="b"/>
            <a:pathLst>
              <a:path w="374951" h="291056">
                <a:moveTo>
                  <a:pt x="0" y="0"/>
                </a:moveTo>
                <a:lnTo>
                  <a:pt x="374952" y="0"/>
                </a:lnTo>
                <a:lnTo>
                  <a:pt x="374952" y="291056"/>
                </a:lnTo>
                <a:lnTo>
                  <a:pt x="0" y="291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9" name="Freeform 29"/>
          <p:cNvSpPr/>
          <p:nvPr/>
        </p:nvSpPr>
        <p:spPr>
          <a:xfrm>
            <a:off x="4238517" y="2029790"/>
            <a:ext cx="3714967" cy="2665489"/>
          </a:xfrm>
          <a:custGeom>
            <a:avLst/>
            <a:gdLst/>
            <a:ahLst/>
            <a:cxnLst/>
            <a:rect l="l" t="t" r="r" b="b"/>
            <a:pathLst>
              <a:path w="5572451" h="3998234">
                <a:moveTo>
                  <a:pt x="0" y="0"/>
                </a:moveTo>
                <a:lnTo>
                  <a:pt x="5572452" y="0"/>
                </a:lnTo>
                <a:lnTo>
                  <a:pt x="5572452" y="3998234"/>
                </a:lnTo>
                <a:lnTo>
                  <a:pt x="0" y="3998234"/>
                </a:lnTo>
                <a:lnTo>
                  <a:pt x="0" y="0"/>
                </a:lnTo>
                <a:close/>
              </a:path>
            </a:pathLst>
          </a:custGeom>
          <a:blipFill>
            <a:blip r:embed="rId2">
              <a:alphaModFix amt="50000"/>
            </a:blip>
            <a:stretch>
              <a:fillRect/>
            </a:stretch>
          </a:blipFill>
        </p:spPr>
      </p:sp>
      <p:grpSp>
        <p:nvGrpSpPr>
          <p:cNvPr id="30" name="Group 30"/>
          <p:cNvGrpSpPr/>
          <p:nvPr/>
        </p:nvGrpSpPr>
        <p:grpSpPr>
          <a:xfrm>
            <a:off x="4382720" y="2422561"/>
            <a:ext cx="3426561" cy="1879948"/>
            <a:chOff x="0" y="0"/>
            <a:chExt cx="1052050" cy="577197"/>
          </a:xfrm>
        </p:grpSpPr>
        <p:sp>
          <p:nvSpPr>
            <p:cNvPr id="31" name="Freeform 31"/>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32" name="TextBox 32"/>
            <p:cNvSpPr txBox="1"/>
            <p:nvPr/>
          </p:nvSpPr>
          <p:spPr>
            <a:xfrm>
              <a:off x="0" y="-38100"/>
              <a:ext cx="1052050" cy="615297"/>
            </a:xfrm>
            <a:prstGeom prst="rect">
              <a:avLst/>
            </a:prstGeom>
          </p:spPr>
          <p:txBody>
            <a:bodyPr lIns="31391" tIns="31391" rIns="31391" bIns="31391" rtlCol="0" anchor="ctr"/>
            <a:lstStyle/>
            <a:p>
              <a:pPr algn="ctr">
                <a:lnSpc>
                  <a:spcPts val="1773"/>
                </a:lnSpc>
              </a:pPr>
              <a:endParaRPr sz="1200"/>
            </a:p>
          </p:txBody>
        </p:sp>
      </p:grpSp>
      <p:sp>
        <p:nvSpPr>
          <p:cNvPr id="33" name="Freeform 33"/>
          <p:cNvSpPr/>
          <p:nvPr/>
        </p:nvSpPr>
        <p:spPr>
          <a:xfrm>
            <a:off x="4781910" y="2778194"/>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34" name="Group 34"/>
          <p:cNvGrpSpPr/>
          <p:nvPr/>
        </p:nvGrpSpPr>
        <p:grpSpPr>
          <a:xfrm>
            <a:off x="4765951" y="2750836"/>
            <a:ext cx="674405" cy="67440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6" name="TextBox 36"/>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37" name="TextBox 37"/>
          <p:cNvSpPr txBox="1"/>
          <p:nvPr/>
        </p:nvSpPr>
        <p:spPr>
          <a:xfrm>
            <a:off x="5731130" y="2727394"/>
            <a:ext cx="1840731" cy="279692"/>
          </a:xfrm>
          <a:prstGeom prst="rect">
            <a:avLst/>
          </a:prstGeom>
        </p:spPr>
        <p:txBody>
          <a:bodyPr wrap="square" lIns="0" tIns="0" rIns="0" bIns="0" rtlCol="0" anchor="t">
            <a:spAutoFit/>
          </a:bodyPr>
          <a:lstStyle/>
          <a:p>
            <a:pPr>
              <a:lnSpc>
                <a:spcPts val="2281"/>
              </a:lnSpc>
              <a:spcBef>
                <a:spcPct val="0"/>
              </a:spcBef>
            </a:pPr>
            <a:r>
              <a:rPr lang="en-US" sz="1629" b="1" dirty="0">
                <a:solidFill>
                  <a:srgbClr val="3A6AD6"/>
                </a:solidFill>
                <a:latin typeface="Poppins Bold"/>
                <a:ea typeface="Poppins Bold"/>
                <a:cs typeface="Poppins Bold"/>
                <a:sym typeface="Poppins Bold"/>
              </a:rPr>
              <a:t>PSYCHOGRAPHIC</a:t>
            </a:r>
          </a:p>
        </p:txBody>
      </p:sp>
      <p:sp>
        <p:nvSpPr>
          <p:cNvPr id="38" name="TextBox 38"/>
          <p:cNvSpPr txBox="1"/>
          <p:nvPr/>
        </p:nvSpPr>
        <p:spPr>
          <a:xfrm>
            <a:off x="5731130" y="3167734"/>
            <a:ext cx="1840731" cy="1292662"/>
          </a:xfrm>
          <a:prstGeom prst="rect">
            <a:avLst/>
          </a:prstGeom>
        </p:spPr>
        <p:txBody>
          <a:bodyPr wrap="square" lIns="0" tIns="0" rIns="0" bIns="0" rtlCol="0" anchor="t">
            <a:spAutoFit/>
          </a:bodyPr>
          <a:lstStyle/>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PEER TO PEER ADVICE</a:t>
            </a:r>
          </a:p>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ACADEMIC RESOURCES</a:t>
            </a:r>
          </a:p>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COMMMUNITY OPTIONS</a:t>
            </a:r>
          </a:p>
        </p:txBody>
      </p:sp>
      <p:sp>
        <p:nvSpPr>
          <p:cNvPr id="39" name="Freeform 39"/>
          <p:cNvSpPr/>
          <p:nvPr/>
        </p:nvSpPr>
        <p:spPr>
          <a:xfrm>
            <a:off x="7953485" y="2029790"/>
            <a:ext cx="3714967" cy="2665489"/>
          </a:xfrm>
          <a:custGeom>
            <a:avLst/>
            <a:gdLst/>
            <a:ahLst/>
            <a:cxnLst/>
            <a:rect l="l" t="t" r="r" b="b"/>
            <a:pathLst>
              <a:path w="5572451" h="3998234">
                <a:moveTo>
                  <a:pt x="0" y="0"/>
                </a:moveTo>
                <a:lnTo>
                  <a:pt x="5572451" y="0"/>
                </a:lnTo>
                <a:lnTo>
                  <a:pt x="5572451" y="3998234"/>
                </a:lnTo>
                <a:lnTo>
                  <a:pt x="0" y="3998234"/>
                </a:lnTo>
                <a:lnTo>
                  <a:pt x="0" y="0"/>
                </a:lnTo>
                <a:close/>
              </a:path>
            </a:pathLst>
          </a:custGeom>
          <a:blipFill>
            <a:blip r:embed="rId2">
              <a:alphaModFix amt="50000"/>
            </a:blip>
            <a:stretch>
              <a:fillRect/>
            </a:stretch>
          </a:blipFill>
        </p:spPr>
      </p:sp>
      <p:grpSp>
        <p:nvGrpSpPr>
          <p:cNvPr id="40" name="Group 40"/>
          <p:cNvGrpSpPr/>
          <p:nvPr/>
        </p:nvGrpSpPr>
        <p:grpSpPr>
          <a:xfrm>
            <a:off x="8162797" y="2422561"/>
            <a:ext cx="3426561" cy="1879948"/>
            <a:chOff x="0" y="0"/>
            <a:chExt cx="1052050" cy="577197"/>
          </a:xfrm>
        </p:grpSpPr>
        <p:sp>
          <p:nvSpPr>
            <p:cNvPr id="41" name="Freeform 41"/>
            <p:cNvSpPr/>
            <p:nvPr/>
          </p:nvSpPr>
          <p:spPr>
            <a:xfrm>
              <a:off x="0" y="0"/>
              <a:ext cx="1052050" cy="577197"/>
            </a:xfrm>
            <a:custGeom>
              <a:avLst/>
              <a:gdLst/>
              <a:ahLst/>
              <a:cxnLst/>
              <a:rect l="l" t="t" r="r" b="b"/>
              <a:pathLst>
                <a:path w="1052050" h="577197">
                  <a:moveTo>
                    <a:pt x="75313" y="0"/>
                  </a:moveTo>
                  <a:lnTo>
                    <a:pt x="976737" y="0"/>
                  </a:lnTo>
                  <a:cubicBezTo>
                    <a:pt x="1018332" y="0"/>
                    <a:pt x="1052050" y="33719"/>
                    <a:pt x="1052050" y="75313"/>
                  </a:cubicBezTo>
                  <a:lnTo>
                    <a:pt x="1052050" y="501884"/>
                  </a:lnTo>
                  <a:cubicBezTo>
                    <a:pt x="1052050" y="543478"/>
                    <a:pt x="1018332" y="577197"/>
                    <a:pt x="976737" y="577197"/>
                  </a:cubicBezTo>
                  <a:lnTo>
                    <a:pt x="75313" y="577197"/>
                  </a:lnTo>
                  <a:cubicBezTo>
                    <a:pt x="33719" y="577197"/>
                    <a:pt x="0" y="543478"/>
                    <a:pt x="0" y="501884"/>
                  </a:cubicBezTo>
                  <a:lnTo>
                    <a:pt x="0" y="75313"/>
                  </a:lnTo>
                  <a:cubicBezTo>
                    <a:pt x="0" y="33719"/>
                    <a:pt x="33719" y="0"/>
                    <a:pt x="75313" y="0"/>
                  </a:cubicBezTo>
                  <a:close/>
                </a:path>
              </a:pathLst>
            </a:custGeom>
            <a:solidFill>
              <a:srgbClr val="FFFFFF"/>
            </a:solidFill>
          </p:spPr>
        </p:sp>
        <p:sp>
          <p:nvSpPr>
            <p:cNvPr id="42" name="TextBox 42"/>
            <p:cNvSpPr txBox="1"/>
            <p:nvPr/>
          </p:nvSpPr>
          <p:spPr>
            <a:xfrm>
              <a:off x="0" y="-38100"/>
              <a:ext cx="1052050" cy="615297"/>
            </a:xfrm>
            <a:prstGeom prst="rect">
              <a:avLst/>
            </a:prstGeom>
          </p:spPr>
          <p:txBody>
            <a:bodyPr lIns="31391" tIns="31391" rIns="31391" bIns="31391" rtlCol="0" anchor="ctr"/>
            <a:lstStyle/>
            <a:p>
              <a:pPr algn="ctr">
                <a:lnSpc>
                  <a:spcPts val="1773"/>
                </a:lnSpc>
              </a:pPr>
              <a:endParaRPr sz="1200"/>
            </a:p>
          </p:txBody>
        </p:sp>
      </p:grpSp>
      <p:sp>
        <p:nvSpPr>
          <p:cNvPr id="43" name="Freeform 43"/>
          <p:cNvSpPr/>
          <p:nvPr/>
        </p:nvSpPr>
        <p:spPr>
          <a:xfrm>
            <a:off x="8496877" y="2778194"/>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3"/>
            <a:stretch>
              <a:fillRect/>
            </a:stretch>
          </a:blipFill>
        </p:spPr>
      </p:sp>
      <p:grpSp>
        <p:nvGrpSpPr>
          <p:cNvPr id="44" name="Group 44"/>
          <p:cNvGrpSpPr/>
          <p:nvPr/>
        </p:nvGrpSpPr>
        <p:grpSpPr>
          <a:xfrm>
            <a:off x="8480918" y="2750836"/>
            <a:ext cx="674405" cy="674405"/>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6" name="TextBox 46"/>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47" name="TextBox 47"/>
          <p:cNvSpPr txBox="1"/>
          <p:nvPr/>
        </p:nvSpPr>
        <p:spPr>
          <a:xfrm>
            <a:off x="9446099" y="2727394"/>
            <a:ext cx="1631693" cy="279692"/>
          </a:xfrm>
          <a:prstGeom prst="rect">
            <a:avLst/>
          </a:prstGeom>
        </p:spPr>
        <p:txBody>
          <a:bodyPr wrap="square" lIns="0" tIns="0" rIns="0" bIns="0" rtlCol="0" anchor="t">
            <a:spAutoFit/>
          </a:bodyPr>
          <a:lstStyle/>
          <a:p>
            <a:pPr>
              <a:lnSpc>
                <a:spcPts val="2281"/>
              </a:lnSpc>
              <a:spcBef>
                <a:spcPct val="0"/>
              </a:spcBef>
            </a:pPr>
            <a:r>
              <a:rPr lang="en-US" sz="1629" b="1" dirty="0">
                <a:solidFill>
                  <a:srgbClr val="3A6AD6"/>
                </a:solidFill>
                <a:latin typeface="Poppins Bold"/>
                <a:ea typeface="Poppins Bold"/>
                <a:cs typeface="Poppins Bold"/>
                <a:sym typeface="Poppins Bold"/>
              </a:rPr>
              <a:t>BEHAVIOURIAL</a:t>
            </a:r>
          </a:p>
        </p:txBody>
      </p:sp>
      <p:sp>
        <p:nvSpPr>
          <p:cNvPr id="48" name="TextBox 48"/>
          <p:cNvSpPr txBox="1"/>
          <p:nvPr/>
        </p:nvSpPr>
        <p:spPr>
          <a:xfrm>
            <a:off x="9473946" y="3120009"/>
            <a:ext cx="1667071" cy="1292662"/>
          </a:xfrm>
          <a:prstGeom prst="rect">
            <a:avLst/>
          </a:prstGeom>
        </p:spPr>
        <p:txBody>
          <a:bodyPr wrap="square" lIns="0" tIns="0" rIns="0" bIns="0" rtlCol="0" anchor="t">
            <a:spAutoFit/>
          </a:bodyPr>
          <a:lstStyle/>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IIMPROVING EXPERRIENCE</a:t>
            </a:r>
          </a:p>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QUALITY RESOURCES</a:t>
            </a:r>
          </a:p>
          <a:p>
            <a:pPr marL="285750" indent="-285750">
              <a:spcBef>
                <a:spcPct val="0"/>
              </a:spcBef>
              <a:buFont typeface="Wingdings" panose="05000000000000000000" pitchFamily="2" charset="2"/>
              <a:buChar char="q"/>
            </a:pPr>
            <a:r>
              <a:rPr lang="en-US" sz="1400" dirty="0">
                <a:solidFill>
                  <a:srgbClr val="1F2020"/>
                </a:solidFill>
                <a:latin typeface="Poppins"/>
                <a:ea typeface="Poppins"/>
                <a:cs typeface="Poppins"/>
                <a:sym typeface="Poppins"/>
              </a:rPr>
              <a:t>DIGITAL SOLUTIONS</a:t>
            </a:r>
          </a:p>
        </p:txBody>
      </p:sp>
      <p:sp>
        <p:nvSpPr>
          <p:cNvPr id="76" name="TextBox 76"/>
          <p:cNvSpPr txBox="1"/>
          <p:nvPr/>
        </p:nvSpPr>
        <p:spPr>
          <a:xfrm>
            <a:off x="3564032" y="1171403"/>
            <a:ext cx="5063937" cy="522707"/>
          </a:xfrm>
          <a:prstGeom prst="rect">
            <a:avLst/>
          </a:prstGeom>
        </p:spPr>
        <p:txBody>
          <a:bodyPr lIns="0" tIns="0" rIns="0" bIns="0" rtlCol="0" anchor="t">
            <a:spAutoFit/>
          </a:bodyPr>
          <a:lstStyle/>
          <a:p>
            <a:pPr algn="ctr">
              <a:lnSpc>
                <a:spcPts val="4257"/>
              </a:lnSpc>
              <a:spcBef>
                <a:spcPct val="0"/>
              </a:spcBef>
            </a:pPr>
            <a:r>
              <a:rPr lang="en-US" sz="3040" b="1" dirty="0">
                <a:solidFill>
                  <a:srgbClr val="1F2020"/>
                </a:solidFill>
                <a:latin typeface="Poppins Bold"/>
                <a:ea typeface="Poppins Bold"/>
                <a:cs typeface="Poppins Bold"/>
                <a:sym typeface="Poppins Bold"/>
              </a:rPr>
              <a:t>MARKET SEGMENTATION</a:t>
            </a:r>
          </a:p>
        </p:txBody>
      </p:sp>
      <p:sp>
        <p:nvSpPr>
          <p:cNvPr id="77" name="Freeform 77"/>
          <p:cNvSpPr/>
          <p:nvPr/>
        </p:nvSpPr>
        <p:spPr>
          <a:xfrm>
            <a:off x="4984770" y="2968129"/>
            <a:ext cx="236767" cy="239819"/>
          </a:xfrm>
          <a:custGeom>
            <a:avLst/>
            <a:gdLst/>
            <a:ahLst/>
            <a:cxnLst/>
            <a:rect l="l" t="t" r="r" b="b"/>
            <a:pathLst>
              <a:path w="355150" h="359728">
                <a:moveTo>
                  <a:pt x="0" y="0"/>
                </a:moveTo>
                <a:lnTo>
                  <a:pt x="355149" y="0"/>
                </a:lnTo>
                <a:lnTo>
                  <a:pt x="355149" y="359728"/>
                </a:lnTo>
                <a:lnTo>
                  <a:pt x="0" y="359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8" name="Freeform 78"/>
          <p:cNvSpPr/>
          <p:nvPr/>
        </p:nvSpPr>
        <p:spPr>
          <a:xfrm>
            <a:off x="8682676" y="2956042"/>
            <a:ext cx="270889" cy="263994"/>
          </a:xfrm>
          <a:custGeom>
            <a:avLst/>
            <a:gdLst/>
            <a:ahLst/>
            <a:cxnLst/>
            <a:rect l="l" t="t" r="r" b="b"/>
            <a:pathLst>
              <a:path w="406334" h="395991">
                <a:moveTo>
                  <a:pt x="0" y="0"/>
                </a:moveTo>
                <a:lnTo>
                  <a:pt x="406334" y="0"/>
                </a:lnTo>
                <a:lnTo>
                  <a:pt x="406334" y="395990"/>
                </a:lnTo>
                <a:lnTo>
                  <a:pt x="0" y="395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81" name="Diagram 80">
            <a:extLst>
              <a:ext uri="{FF2B5EF4-FFF2-40B4-BE49-F238E27FC236}">
                <a16:creationId xmlns:a16="http://schemas.microsoft.com/office/drawing/2014/main" id="{670EDCBB-2CA2-4521-2BFB-C578BE68CE3A}"/>
              </a:ext>
            </a:extLst>
          </p:cNvPr>
          <p:cNvGraphicFramePr/>
          <p:nvPr>
            <p:extLst>
              <p:ext uri="{D42A27DB-BD31-4B8C-83A1-F6EECF244321}">
                <p14:modId xmlns:p14="http://schemas.microsoft.com/office/powerpoint/2010/main" val="2570597711"/>
              </p:ext>
            </p:extLst>
          </p:nvPr>
        </p:nvGraphicFramePr>
        <p:xfrm>
          <a:off x="1763632" y="4819372"/>
          <a:ext cx="8346067" cy="16548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79" name="Picture 78">
            <a:extLst>
              <a:ext uri="{FF2B5EF4-FFF2-40B4-BE49-F238E27FC236}">
                <a16:creationId xmlns:a16="http://schemas.microsoft.com/office/drawing/2014/main" id="{C4B0B698-5278-E919-4DFD-5D8D5BC30D4B}"/>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3279890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9" name="TextBox 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0" name="TextBox 1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1" name="TextBox 1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grpSp>
        <p:nvGrpSpPr>
          <p:cNvPr id="12" name="Group 12"/>
          <p:cNvGrpSpPr/>
          <p:nvPr/>
        </p:nvGrpSpPr>
        <p:grpSpPr>
          <a:xfrm>
            <a:off x="8002656" y="1635676"/>
            <a:ext cx="2802373" cy="848416"/>
            <a:chOff x="0" y="0"/>
            <a:chExt cx="860407" cy="260488"/>
          </a:xfrm>
        </p:grpSpPr>
        <p:sp>
          <p:nvSpPr>
            <p:cNvPr id="13" name="Freeform 13"/>
            <p:cNvSpPr/>
            <p:nvPr/>
          </p:nvSpPr>
          <p:spPr>
            <a:xfrm>
              <a:off x="0" y="0"/>
              <a:ext cx="860407" cy="260488"/>
            </a:xfrm>
            <a:custGeom>
              <a:avLst/>
              <a:gdLst/>
              <a:ahLst/>
              <a:cxnLst/>
              <a:rect l="l" t="t" r="r" b="b"/>
              <a:pathLst>
                <a:path w="860407" h="260488">
                  <a:moveTo>
                    <a:pt x="130244" y="0"/>
                  </a:moveTo>
                  <a:lnTo>
                    <a:pt x="730163" y="0"/>
                  </a:lnTo>
                  <a:cubicBezTo>
                    <a:pt x="802095" y="0"/>
                    <a:pt x="860407" y="58312"/>
                    <a:pt x="860407" y="130244"/>
                  </a:cubicBezTo>
                  <a:lnTo>
                    <a:pt x="860407" y="130244"/>
                  </a:lnTo>
                  <a:cubicBezTo>
                    <a:pt x="860407" y="164787"/>
                    <a:pt x="846685" y="197915"/>
                    <a:pt x="822260" y="222340"/>
                  </a:cubicBezTo>
                  <a:cubicBezTo>
                    <a:pt x="797834" y="246766"/>
                    <a:pt x="764706" y="260488"/>
                    <a:pt x="730163"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14" name="TextBox 14"/>
            <p:cNvSpPr txBox="1"/>
            <p:nvPr/>
          </p:nvSpPr>
          <p:spPr>
            <a:xfrm>
              <a:off x="0" y="-38100"/>
              <a:ext cx="860407" cy="298588"/>
            </a:xfrm>
            <a:prstGeom prst="rect">
              <a:avLst/>
            </a:prstGeom>
          </p:spPr>
          <p:txBody>
            <a:bodyPr lIns="31391" tIns="31391" rIns="31391" bIns="31391" rtlCol="0" anchor="ctr"/>
            <a:lstStyle/>
            <a:p>
              <a:pPr algn="ctr">
                <a:lnSpc>
                  <a:spcPts val="1773"/>
                </a:lnSpc>
              </a:pPr>
              <a:endParaRPr sz="1200"/>
            </a:p>
          </p:txBody>
        </p:sp>
      </p:grpSp>
      <p:sp>
        <p:nvSpPr>
          <p:cNvPr id="15" name="Freeform 15"/>
          <p:cNvSpPr/>
          <p:nvPr/>
        </p:nvSpPr>
        <p:spPr>
          <a:xfrm>
            <a:off x="8118017" y="1739919"/>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16" name="Group 16"/>
          <p:cNvGrpSpPr/>
          <p:nvPr/>
        </p:nvGrpSpPr>
        <p:grpSpPr>
          <a:xfrm>
            <a:off x="8102058" y="1712561"/>
            <a:ext cx="674405" cy="674405"/>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19" name="TextBox 19"/>
          <p:cNvSpPr txBox="1"/>
          <p:nvPr/>
        </p:nvSpPr>
        <p:spPr>
          <a:xfrm>
            <a:off x="8834213" y="1703742"/>
            <a:ext cx="2461508" cy="1164550"/>
          </a:xfrm>
          <a:prstGeom prst="rect">
            <a:avLst/>
          </a:prstGeom>
        </p:spPr>
        <p:txBody>
          <a:bodyPr wrap="square" lIns="0" tIns="0" rIns="0" bIns="0" rtlCol="0" anchor="t">
            <a:spAutoFit/>
          </a:bodyPr>
          <a:lstStyle/>
          <a:p>
            <a:pPr>
              <a:lnSpc>
                <a:spcPts val="2281"/>
              </a:lnSpc>
              <a:spcBef>
                <a:spcPct val="0"/>
              </a:spcBef>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Subscription Fees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From universities and students for premium features.</a:t>
            </a:r>
          </a:p>
          <a:p>
            <a:pPr>
              <a:lnSpc>
                <a:spcPts val="2281"/>
              </a:lnSpc>
              <a:spcBef>
                <a:spcPct val="0"/>
              </a:spcBef>
            </a:pPr>
            <a:endParaRPr lang="en-US" sz="1629" dirty="0">
              <a:solidFill>
                <a:srgbClr val="3B3B3B"/>
              </a:solidFill>
              <a:latin typeface="Poppins"/>
              <a:ea typeface="Poppins"/>
              <a:cs typeface="Poppins"/>
              <a:sym typeface="Poppins"/>
            </a:endParaRPr>
          </a:p>
        </p:txBody>
      </p:sp>
      <p:grpSp>
        <p:nvGrpSpPr>
          <p:cNvPr id="21" name="Group 21"/>
          <p:cNvGrpSpPr/>
          <p:nvPr/>
        </p:nvGrpSpPr>
        <p:grpSpPr>
          <a:xfrm>
            <a:off x="8002656" y="3004792"/>
            <a:ext cx="2802373" cy="848416"/>
            <a:chOff x="0" y="0"/>
            <a:chExt cx="860407" cy="260488"/>
          </a:xfrm>
        </p:grpSpPr>
        <p:sp>
          <p:nvSpPr>
            <p:cNvPr id="22" name="Freeform 22"/>
            <p:cNvSpPr/>
            <p:nvPr/>
          </p:nvSpPr>
          <p:spPr>
            <a:xfrm>
              <a:off x="0" y="0"/>
              <a:ext cx="860407" cy="260488"/>
            </a:xfrm>
            <a:custGeom>
              <a:avLst/>
              <a:gdLst/>
              <a:ahLst/>
              <a:cxnLst/>
              <a:rect l="l" t="t" r="r" b="b"/>
              <a:pathLst>
                <a:path w="860407" h="260488">
                  <a:moveTo>
                    <a:pt x="130244" y="0"/>
                  </a:moveTo>
                  <a:lnTo>
                    <a:pt x="730163" y="0"/>
                  </a:lnTo>
                  <a:cubicBezTo>
                    <a:pt x="802095" y="0"/>
                    <a:pt x="860407" y="58312"/>
                    <a:pt x="860407" y="130244"/>
                  </a:cubicBezTo>
                  <a:lnTo>
                    <a:pt x="860407" y="130244"/>
                  </a:lnTo>
                  <a:cubicBezTo>
                    <a:pt x="860407" y="164787"/>
                    <a:pt x="846685" y="197915"/>
                    <a:pt x="822260" y="222340"/>
                  </a:cubicBezTo>
                  <a:cubicBezTo>
                    <a:pt x="797834" y="246766"/>
                    <a:pt x="764706" y="260488"/>
                    <a:pt x="730163"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3" name="TextBox 23"/>
            <p:cNvSpPr txBox="1"/>
            <p:nvPr/>
          </p:nvSpPr>
          <p:spPr>
            <a:xfrm>
              <a:off x="0" y="-38100"/>
              <a:ext cx="860407" cy="298588"/>
            </a:xfrm>
            <a:prstGeom prst="rect">
              <a:avLst/>
            </a:prstGeom>
          </p:spPr>
          <p:txBody>
            <a:bodyPr lIns="31391" tIns="31391" rIns="31391" bIns="31391" rtlCol="0" anchor="ctr"/>
            <a:lstStyle/>
            <a:p>
              <a:pPr algn="ctr">
                <a:lnSpc>
                  <a:spcPts val="1773"/>
                </a:lnSpc>
              </a:pPr>
              <a:endParaRPr sz="1200"/>
            </a:p>
          </p:txBody>
        </p:sp>
      </p:grpSp>
      <p:sp>
        <p:nvSpPr>
          <p:cNvPr id="24" name="Freeform 24"/>
          <p:cNvSpPr/>
          <p:nvPr/>
        </p:nvSpPr>
        <p:spPr>
          <a:xfrm>
            <a:off x="8118017" y="3109035"/>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25" name="Group 25"/>
          <p:cNvGrpSpPr/>
          <p:nvPr/>
        </p:nvGrpSpPr>
        <p:grpSpPr>
          <a:xfrm>
            <a:off x="8102058" y="3081677"/>
            <a:ext cx="674405" cy="674405"/>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7" name="TextBox 27"/>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28" name="TextBox 28"/>
          <p:cNvSpPr txBox="1"/>
          <p:nvPr/>
        </p:nvSpPr>
        <p:spPr>
          <a:xfrm>
            <a:off x="9002320" y="3065511"/>
            <a:ext cx="2658880" cy="1459502"/>
          </a:xfrm>
          <a:prstGeom prst="rect">
            <a:avLst/>
          </a:prstGeom>
        </p:spPr>
        <p:txBody>
          <a:bodyPr wrap="square" lIns="0" tIns="0" rIns="0" bIns="0" rtlCol="0" anchor="t">
            <a:spAutoFit/>
          </a:bodyPr>
          <a:lstStyle/>
          <a:p>
            <a:pPr>
              <a:lnSpc>
                <a:spcPts val="2281"/>
              </a:lnSpc>
              <a:spcBef>
                <a:spcPct val="0"/>
              </a:spcBef>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Advertising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Revenue from local businesses, restaurants, and accommodation providers.</a:t>
            </a:r>
          </a:p>
          <a:p>
            <a:pPr>
              <a:lnSpc>
                <a:spcPts val="2281"/>
              </a:lnSpc>
              <a:spcBef>
                <a:spcPct val="0"/>
              </a:spcBef>
            </a:pPr>
            <a:endParaRPr lang="en-US" sz="1629" dirty="0">
              <a:solidFill>
                <a:srgbClr val="3B3B3B"/>
              </a:solidFill>
              <a:latin typeface="Poppins"/>
              <a:ea typeface="Poppins"/>
              <a:cs typeface="Poppins"/>
              <a:sym typeface="Poppins"/>
            </a:endParaRPr>
          </a:p>
        </p:txBody>
      </p:sp>
      <p:grpSp>
        <p:nvGrpSpPr>
          <p:cNvPr id="30" name="Group 30"/>
          <p:cNvGrpSpPr/>
          <p:nvPr/>
        </p:nvGrpSpPr>
        <p:grpSpPr>
          <a:xfrm>
            <a:off x="8002656" y="4373908"/>
            <a:ext cx="2802373" cy="848416"/>
            <a:chOff x="0" y="0"/>
            <a:chExt cx="860407" cy="260488"/>
          </a:xfrm>
        </p:grpSpPr>
        <p:sp>
          <p:nvSpPr>
            <p:cNvPr id="31" name="Freeform 31"/>
            <p:cNvSpPr/>
            <p:nvPr/>
          </p:nvSpPr>
          <p:spPr>
            <a:xfrm>
              <a:off x="0" y="0"/>
              <a:ext cx="860407" cy="260488"/>
            </a:xfrm>
            <a:custGeom>
              <a:avLst/>
              <a:gdLst/>
              <a:ahLst/>
              <a:cxnLst/>
              <a:rect l="l" t="t" r="r" b="b"/>
              <a:pathLst>
                <a:path w="860407" h="260488">
                  <a:moveTo>
                    <a:pt x="130244" y="0"/>
                  </a:moveTo>
                  <a:lnTo>
                    <a:pt x="730163" y="0"/>
                  </a:lnTo>
                  <a:cubicBezTo>
                    <a:pt x="802095" y="0"/>
                    <a:pt x="860407" y="58312"/>
                    <a:pt x="860407" y="130244"/>
                  </a:cubicBezTo>
                  <a:lnTo>
                    <a:pt x="860407" y="130244"/>
                  </a:lnTo>
                  <a:cubicBezTo>
                    <a:pt x="860407" y="164787"/>
                    <a:pt x="846685" y="197915"/>
                    <a:pt x="822260" y="222340"/>
                  </a:cubicBezTo>
                  <a:cubicBezTo>
                    <a:pt x="797834" y="246766"/>
                    <a:pt x="764706" y="260488"/>
                    <a:pt x="730163"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32" name="TextBox 32"/>
            <p:cNvSpPr txBox="1"/>
            <p:nvPr/>
          </p:nvSpPr>
          <p:spPr>
            <a:xfrm>
              <a:off x="0" y="-38100"/>
              <a:ext cx="860407" cy="298588"/>
            </a:xfrm>
            <a:prstGeom prst="rect">
              <a:avLst/>
            </a:prstGeom>
          </p:spPr>
          <p:txBody>
            <a:bodyPr lIns="31391" tIns="31391" rIns="31391" bIns="31391" rtlCol="0" anchor="ctr"/>
            <a:lstStyle/>
            <a:p>
              <a:pPr algn="ctr">
                <a:lnSpc>
                  <a:spcPts val="1773"/>
                </a:lnSpc>
              </a:pPr>
              <a:endParaRPr sz="1200"/>
            </a:p>
          </p:txBody>
        </p:sp>
      </p:grpSp>
      <p:sp>
        <p:nvSpPr>
          <p:cNvPr id="33" name="Freeform 33"/>
          <p:cNvSpPr/>
          <p:nvPr/>
        </p:nvSpPr>
        <p:spPr>
          <a:xfrm>
            <a:off x="8118017" y="4478151"/>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34" name="Group 34"/>
          <p:cNvGrpSpPr/>
          <p:nvPr/>
        </p:nvGrpSpPr>
        <p:grpSpPr>
          <a:xfrm>
            <a:off x="8102058" y="4450794"/>
            <a:ext cx="674405" cy="67440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6" name="TextBox 36"/>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37" name="TextBox 37"/>
          <p:cNvSpPr txBox="1"/>
          <p:nvPr/>
        </p:nvSpPr>
        <p:spPr>
          <a:xfrm>
            <a:off x="9067237" y="4646909"/>
            <a:ext cx="2376335" cy="1164550"/>
          </a:xfrm>
          <a:prstGeom prst="rect">
            <a:avLst/>
          </a:prstGeom>
        </p:spPr>
        <p:txBody>
          <a:bodyPr wrap="square" lIns="0" tIns="0" rIns="0" bIns="0" rtlCol="0" anchor="t">
            <a:spAutoFit/>
          </a:bodyPr>
          <a:lstStyle/>
          <a:p>
            <a:pPr>
              <a:lnSpc>
                <a:spcPts val="2281"/>
              </a:lnSpc>
              <a:spcBef>
                <a:spcPct val="0"/>
              </a:spcBef>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Partnerships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Partnering with universities to offer the platform as a service.</a:t>
            </a:r>
          </a:p>
          <a:p>
            <a:pPr>
              <a:lnSpc>
                <a:spcPts val="2281"/>
              </a:lnSpc>
              <a:spcBef>
                <a:spcPct val="0"/>
              </a:spcBef>
            </a:pPr>
            <a:endParaRPr lang="en-US" sz="1629" dirty="0">
              <a:solidFill>
                <a:srgbClr val="3B3B3B"/>
              </a:solidFill>
              <a:latin typeface="Poppins"/>
              <a:ea typeface="Poppins"/>
              <a:cs typeface="Poppins"/>
              <a:sym typeface="Poppins"/>
            </a:endParaRPr>
          </a:p>
        </p:txBody>
      </p:sp>
      <p:sp>
        <p:nvSpPr>
          <p:cNvPr id="39" name="AutoShape 39"/>
          <p:cNvSpPr/>
          <p:nvPr/>
        </p:nvSpPr>
        <p:spPr>
          <a:xfrm>
            <a:off x="5895323" y="2059884"/>
            <a:ext cx="1836630" cy="0"/>
          </a:xfrm>
          <a:prstGeom prst="line">
            <a:avLst/>
          </a:prstGeom>
          <a:ln w="28575" cap="flat">
            <a:solidFill>
              <a:srgbClr val="F8F8F8"/>
            </a:solidFill>
            <a:prstDash val="solid"/>
            <a:headEnd type="none" w="sm" len="sm"/>
            <a:tailEnd type="none" w="sm" len="sm"/>
          </a:ln>
        </p:spPr>
      </p:sp>
      <p:sp>
        <p:nvSpPr>
          <p:cNvPr id="40" name="AutoShape 40"/>
          <p:cNvSpPr/>
          <p:nvPr/>
        </p:nvSpPr>
        <p:spPr>
          <a:xfrm>
            <a:off x="5895323" y="3429000"/>
            <a:ext cx="1836630" cy="0"/>
          </a:xfrm>
          <a:prstGeom prst="line">
            <a:avLst/>
          </a:prstGeom>
          <a:ln w="28575" cap="flat">
            <a:solidFill>
              <a:srgbClr val="F8F8F8"/>
            </a:solidFill>
            <a:prstDash val="solid"/>
            <a:headEnd type="none" w="sm" len="sm"/>
            <a:tailEnd type="none" w="sm" len="sm"/>
          </a:ln>
        </p:spPr>
      </p:sp>
      <p:sp>
        <p:nvSpPr>
          <p:cNvPr id="41" name="AutoShape 41"/>
          <p:cNvSpPr/>
          <p:nvPr/>
        </p:nvSpPr>
        <p:spPr>
          <a:xfrm>
            <a:off x="5895323" y="4798116"/>
            <a:ext cx="1836630" cy="0"/>
          </a:xfrm>
          <a:prstGeom prst="line">
            <a:avLst/>
          </a:prstGeom>
          <a:ln w="28575" cap="flat">
            <a:solidFill>
              <a:srgbClr val="F8F8F8"/>
            </a:solidFill>
            <a:prstDash val="solid"/>
            <a:headEnd type="none" w="sm" len="sm"/>
            <a:tailEnd type="none" w="sm" len="sm"/>
          </a:ln>
        </p:spPr>
      </p:sp>
      <p:grpSp>
        <p:nvGrpSpPr>
          <p:cNvPr id="42" name="Group 42"/>
          <p:cNvGrpSpPr/>
          <p:nvPr/>
        </p:nvGrpSpPr>
        <p:grpSpPr>
          <a:xfrm>
            <a:off x="7659172" y="1987104"/>
            <a:ext cx="145561" cy="14556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44" name="TextBox 44"/>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45" name="Group 45"/>
          <p:cNvGrpSpPr/>
          <p:nvPr/>
        </p:nvGrpSpPr>
        <p:grpSpPr>
          <a:xfrm>
            <a:off x="7659172" y="3356220"/>
            <a:ext cx="145561" cy="14556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47" name="TextBox 47"/>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48" name="Group 48"/>
          <p:cNvGrpSpPr/>
          <p:nvPr/>
        </p:nvGrpSpPr>
        <p:grpSpPr>
          <a:xfrm>
            <a:off x="7659172" y="4725336"/>
            <a:ext cx="145561" cy="145561"/>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50" name="TextBox 50"/>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51" name="Group 51"/>
          <p:cNvGrpSpPr/>
          <p:nvPr/>
        </p:nvGrpSpPr>
        <p:grpSpPr>
          <a:xfrm>
            <a:off x="-3352196" y="-1432828"/>
            <a:ext cx="9723655" cy="9723655"/>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53" name="TextBox 53"/>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54" name="Freeform 54"/>
          <p:cNvSpPr/>
          <p:nvPr/>
        </p:nvSpPr>
        <p:spPr>
          <a:xfrm>
            <a:off x="-2411197" y="-352703"/>
            <a:ext cx="8354247" cy="8343805"/>
          </a:xfrm>
          <a:custGeom>
            <a:avLst/>
            <a:gdLst/>
            <a:ahLst/>
            <a:cxnLst/>
            <a:rect l="l" t="t" r="r" b="b"/>
            <a:pathLst>
              <a:path w="12531371" h="12515707">
                <a:moveTo>
                  <a:pt x="0" y="0"/>
                </a:moveTo>
                <a:lnTo>
                  <a:pt x="12531370" y="0"/>
                </a:lnTo>
                <a:lnTo>
                  <a:pt x="12531370" y="12515706"/>
                </a:lnTo>
                <a:lnTo>
                  <a:pt x="0" y="12515706"/>
                </a:lnTo>
                <a:lnTo>
                  <a:pt x="0" y="0"/>
                </a:lnTo>
                <a:close/>
              </a:path>
            </a:pathLst>
          </a:custGeom>
          <a:blipFill>
            <a:blip r:embed="rId2"/>
            <a:stretch>
              <a:fillRect/>
            </a:stretch>
          </a:blipFill>
        </p:spPr>
      </p:sp>
      <p:grpSp>
        <p:nvGrpSpPr>
          <p:cNvPr id="55" name="Group 55"/>
          <p:cNvGrpSpPr/>
          <p:nvPr/>
        </p:nvGrpSpPr>
        <p:grpSpPr>
          <a:xfrm>
            <a:off x="-2315548" y="-616932"/>
            <a:ext cx="8231211" cy="8231211"/>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7" name="TextBox 57"/>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58" name="TextBox 58"/>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60" name="Group 60"/>
          <p:cNvGrpSpPr/>
          <p:nvPr/>
        </p:nvGrpSpPr>
        <p:grpSpPr>
          <a:xfrm>
            <a:off x="11661200" y="5638945"/>
            <a:ext cx="634513" cy="533255"/>
            <a:chOff x="0" y="0"/>
            <a:chExt cx="967140" cy="812800"/>
          </a:xfrm>
        </p:grpSpPr>
        <p:sp>
          <p:nvSpPr>
            <p:cNvPr id="61" name="Freeform 61"/>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62" name="TextBox 62"/>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63" name="TextBox 63"/>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04</a:t>
            </a:r>
          </a:p>
        </p:txBody>
      </p:sp>
      <p:sp>
        <p:nvSpPr>
          <p:cNvPr id="64" name="Freeform 64"/>
          <p:cNvSpPr/>
          <p:nvPr/>
        </p:nvSpPr>
        <p:spPr>
          <a:xfrm>
            <a:off x="2339928" y="2208911"/>
            <a:ext cx="759179" cy="759179"/>
          </a:xfrm>
          <a:custGeom>
            <a:avLst/>
            <a:gdLst/>
            <a:ahLst/>
            <a:cxnLst/>
            <a:rect l="l" t="t" r="r" b="b"/>
            <a:pathLst>
              <a:path w="1138768" h="1138768">
                <a:moveTo>
                  <a:pt x="0" y="0"/>
                </a:moveTo>
                <a:lnTo>
                  <a:pt x="1138768" y="0"/>
                </a:lnTo>
                <a:lnTo>
                  <a:pt x="1138768" y="1138768"/>
                </a:lnTo>
                <a:lnTo>
                  <a:pt x="0" y="1138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5" name="TextBox 65"/>
          <p:cNvSpPr txBox="1"/>
          <p:nvPr/>
        </p:nvSpPr>
        <p:spPr>
          <a:xfrm>
            <a:off x="1403192" y="3080989"/>
            <a:ext cx="2632651" cy="1074140"/>
          </a:xfrm>
          <a:prstGeom prst="rect">
            <a:avLst/>
          </a:prstGeom>
        </p:spPr>
        <p:txBody>
          <a:bodyPr lIns="0" tIns="0" rIns="0" bIns="0" rtlCol="0" anchor="t">
            <a:spAutoFit/>
          </a:bodyPr>
          <a:lstStyle/>
          <a:p>
            <a:pPr algn="ctr">
              <a:lnSpc>
                <a:spcPts val="4257"/>
              </a:lnSpc>
            </a:pPr>
            <a:r>
              <a:rPr lang="en-US" sz="3040" b="1" dirty="0">
                <a:solidFill>
                  <a:srgbClr val="1F2020"/>
                </a:solidFill>
                <a:latin typeface="Poppins Bold"/>
                <a:ea typeface="Poppins Bold"/>
                <a:cs typeface="Poppins Bold"/>
                <a:sym typeface="Poppins Bold"/>
              </a:rPr>
              <a:t>REVENUE MODEL</a:t>
            </a:r>
          </a:p>
        </p:txBody>
      </p:sp>
      <p:pic>
        <p:nvPicPr>
          <p:cNvPr id="66" name="Picture 65">
            <a:extLst>
              <a:ext uri="{FF2B5EF4-FFF2-40B4-BE49-F238E27FC236}">
                <a16:creationId xmlns:a16="http://schemas.microsoft.com/office/drawing/2014/main" id="{F6F5DF45-A750-604B-9CB3-A6789A40067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278245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9" name="TextBox 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0" name="TextBox 1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1" name="TextBox 1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12" name="TextBox 12"/>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14" name="Group 14"/>
          <p:cNvGrpSpPr/>
          <p:nvPr/>
        </p:nvGrpSpPr>
        <p:grpSpPr>
          <a:xfrm>
            <a:off x="11661200" y="5638945"/>
            <a:ext cx="634513" cy="533255"/>
            <a:chOff x="0" y="0"/>
            <a:chExt cx="967140" cy="812800"/>
          </a:xfrm>
        </p:grpSpPr>
        <p:sp>
          <p:nvSpPr>
            <p:cNvPr id="15" name="Freeform 1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6" name="TextBox 16"/>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17" name="TextBox 17"/>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03</a:t>
            </a:r>
          </a:p>
        </p:txBody>
      </p:sp>
      <p:grpSp>
        <p:nvGrpSpPr>
          <p:cNvPr id="18" name="Group 18"/>
          <p:cNvGrpSpPr/>
          <p:nvPr/>
        </p:nvGrpSpPr>
        <p:grpSpPr>
          <a:xfrm>
            <a:off x="1606574" y="2234045"/>
            <a:ext cx="3300409" cy="848416"/>
            <a:chOff x="0" y="0"/>
            <a:chExt cx="1013318" cy="260488"/>
          </a:xfrm>
        </p:grpSpPr>
        <p:sp>
          <p:nvSpPr>
            <p:cNvPr id="19" name="Freeform 19"/>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0" name="TextBox 20"/>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21" name="Freeform 21"/>
          <p:cNvSpPr/>
          <p:nvPr/>
        </p:nvSpPr>
        <p:spPr>
          <a:xfrm>
            <a:off x="4136474" y="2338288"/>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22" name="Group 22"/>
          <p:cNvGrpSpPr/>
          <p:nvPr/>
        </p:nvGrpSpPr>
        <p:grpSpPr>
          <a:xfrm>
            <a:off x="4120515" y="2310930"/>
            <a:ext cx="674405" cy="67440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25" name="TextBox 25"/>
          <p:cNvSpPr txBox="1"/>
          <p:nvPr/>
        </p:nvSpPr>
        <p:spPr>
          <a:xfrm>
            <a:off x="1457992" y="2154718"/>
            <a:ext cx="2299327" cy="1350819"/>
          </a:xfrm>
          <a:prstGeom prst="rect">
            <a:avLst/>
          </a:prstGeom>
        </p:spPr>
        <p:txBody>
          <a:bodyPr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Connecting prospective students with current students for advice.</a:t>
            </a:r>
          </a:p>
          <a:p>
            <a:pPr algn="r">
              <a:lnSpc>
                <a:spcPts val="2281"/>
              </a:lnSpc>
              <a:spcBef>
                <a:spcPct val="0"/>
              </a:spcBef>
            </a:pPr>
            <a:endParaRPr lang="en-US" sz="1629" dirty="0">
              <a:solidFill>
                <a:srgbClr val="3B3B3B"/>
              </a:solidFill>
              <a:latin typeface="Poppins"/>
              <a:ea typeface="Poppins"/>
              <a:cs typeface="Poppins"/>
              <a:sym typeface="Poppins"/>
            </a:endParaRPr>
          </a:p>
        </p:txBody>
      </p:sp>
      <p:sp>
        <p:nvSpPr>
          <p:cNvPr id="26" name="TextBox 26"/>
          <p:cNvSpPr txBox="1"/>
          <p:nvPr/>
        </p:nvSpPr>
        <p:spPr>
          <a:xfrm>
            <a:off x="4210702" y="2493056"/>
            <a:ext cx="669392" cy="501099"/>
          </a:xfrm>
          <a:prstGeom prst="rect">
            <a:avLst/>
          </a:prstGeom>
        </p:spPr>
        <p:txBody>
          <a:bodyPr wrap="square"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UNIBUDDY</a:t>
            </a:r>
          </a:p>
        </p:txBody>
      </p:sp>
      <p:grpSp>
        <p:nvGrpSpPr>
          <p:cNvPr id="27" name="Group 27"/>
          <p:cNvGrpSpPr/>
          <p:nvPr/>
        </p:nvGrpSpPr>
        <p:grpSpPr>
          <a:xfrm>
            <a:off x="1606574" y="3603161"/>
            <a:ext cx="3300409" cy="848416"/>
            <a:chOff x="0" y="0"/>
            <a:chExt cx="1013318" cy="260488"/>
          </a:xfrm>
        </p:grpSpPr>
        <p:sp>
          <p:nvSpPr>
            <p:cNvPr id="28" name="Freeform 28"/>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9" name="TextBox 29"/>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30" name="Freeform 30"/>
          <p:cNvSpPr/>
          <p:nvPr/>
        </p:nvSpPr>
        <p:spPr>
          <a:xfrm>
            <a:off x="4136474" y="3707404"/>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31" name="Group 31"/>
          <p:cNvGrpSpPr/>
          <p:nvPr/>
        </p:nvGrpSpPr>
        <p:grpSpPr>
          <a:xfrm>
            <a:off x="4120515" y="3680047"/>
            <a:ext cx="674405" cy="67440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34" name="TextBox 34"/>
          <p:cNvSpPr txBox="1"/>
          <p:nvPr/>
        </p:nvSpPr>
        <p:spPr>
          <a:xfrm>
            <a:off x="1314317" y="3695454"/>
            <a:ext cx="2299327" cy="1191545"/>
          </a:xfrm>
          <a:prstGeom prst="rect">
            <a:avLst/>
          </a:prstGeom>
        </p:spPr>
        <p:txBody>
          <a:bodyPr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Reviews of professors and courses.</a:t>
            </a:r>
          </a:p>
          <a:p>
            <a:pPr algn="r">
              <a:lnSpc>
                <a:spcPts val="2281"/>
              </a:lnSpc>
              <a:spcBef>
                <a:spcPct val="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629" dirty="0">
              <a:solidFill>
                <a:srgbClr val="3B3B3B"/>
              </a:solidFill>
              <a:latin typeface="Poppins"/>
              <a:ea typeface="Poppins"/>
              <a:cs typeface="Poppins"/>
              <a:sym typeface="Poppins"/>
            </a:endParaRPr>
          </a:p>
        </p:txBody>
      </p:sp>
      <p:sp>
        <p:nvSpPr>
          <p:cNvPr id="35" name="TextBox 35"/>
          <p:cNvSpPr txBox="1"/>
          <p:nvPr/>
        </p:nvSpPr>
        <p:spPr>
          <a:xfrm>
            <a:off x="4210701" y="3862172"/>
            <a:ext cx="830703" cy="757580"/>
          </a:xfrm>
          <a:prstGeom prst="rect">
            <a:avLst/>
          </a:prstGeom>
        </p:spPr>
        <p:txBody>
          <a:bodyPr wrap="square"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RATEMYPROFESSORS</a:t>
            </a:r>
          </a:p>
        </p:txBody>
      </p:sp>
      <p:grpSp>
        <p:nvGrpSpPr>
          <p:cNvPr id="36" name="Group 36"/>
          <p:cNvGrpSpPr/>
          <p:nvPr/>
        </p:nvGrpSpPr>
        <p:grpSpPr>
          <a:xfrm>
            <a:off x="1606574" y="4972277"/>
            <a:ext cx="3300409" cy="848416"/>
            <a:chOff x="0" y="0"/>
            <a:chExt cx="1013318" cy="260488"/>
          </a:xfrm>
        </p:grpSpPr>
        <p:sp>
          <p:nvSpPr>
            <p:cNvPr id="37" name="Freeform 37"/>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38" name="TextBox 38"/>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39" name="Freeform 39"/>
          <p:cNvSpPr/>
          <p:nvPr/>
        </p:nvSpPr>
        <p:spPr>
          <a:xfrm>
            <a:off x="4136474" y="5076520"/>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40" name="Group 40"/>
          <p:cNvGrpSpPr/>
          <p:nvPr/>
        </p:nvGrpSpPr>
        <p:grpSpPr>
          <a:xfrm>
            <a:off x="4120515" y="5049163"/>
            <a:ext cx="674405" cy="674405"/>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2" name="TextBox 42"/>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43" name="TextBox 43"/>
          <p:cNvSpPr txBox="1"/>
          <p:nvPr/>
        </p:nvSpPr>
        <p:spPr>
          <a:xfrm>
            <a:off x="1359410" y="4984933"/>
            <a:ext cx="2299327" cy="1350819"/>
          </a:xfrm>
          <a:prstGeom prst="rect">
            <a:avLst/>
          </a:prstGeom>
        </p:spPr>
        <p:txBody>
          <a:bodyPr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Reviews for local businesses, including food and services.</a:t>
            </a:r>
          </a:p>
          <a:p>
            <a:pPr algn="r">
              <a:lnSpc>
                <a:spcPts val="2281"/>
              </a:lnSpc>
              <a:spcBef>
                <a:spcPct val="0"/>
              </a:spcBef>
            </a:pPr>
            <a:endParaRPr lang="en-US" sz="1629" dirty="0">
              <a:solidFill>
                <a:srgbClr val="3B3B3B"/>
              </a:solidFill>
              <a:latin typeface="Poppins"/>
              <a:ea typeface="Poppins"/>
              <a:cs typeface="Poppins"/>
              <a:sym typeface="Poppins"/>
            </a:endParaRPr>
          </a:p>
        </p:txBody>
      </p:sp>
      <p:sp>
        <p:nvSpPr>
          <p:cNvPr id="44" name="TextBox 44"/>
          <p:cNvSpPr txBox="1"/>
          <p:nvPr/>
        </p:nvSpPr>
        <p:spPr>
          <a:xfrm>
            <a:off x="4210702" y="5231288"/>
            <a:ext cx="494031" cy="24461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YELP</a:t>
            </a:r>
          </a:p>
        </p:txBody>
      </p:sp>
      <p:grpSp>
        <p:nvGrpSpPr>
          <p:cNvPr id="45" name="Group 45"/>
          <p:cNvGrpSpPr/>
          <p:nvPr/>
        </p:nvGrpSpPr>
        <p:grpSpPr>
          <a:xfrm>
            <a:off x="7285018" y="2234045"/>
            <a:ext cx="3300409" cy="848416"/>
            <a:chOff x="0" y="0"/>
            <a:chExt cx="1013318" cy="260488"/>
          </a:xfrm>
        </p:grpSpPr>
        <p:sp>
          <p:nvSpPr>
            <p:cNvPr id="46" name="Freeform 46"/>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47" name="TextBox 47"/>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48" name="Freeform 48"/>
          <p:cNvSpPr/>
          <p:nvPr/>
        </p:nvSpPr>
        <p:spPr>
          <a:xfrm>
            <a:off x="7400379" y="2338288"/>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49" name="Group 49"/>
          <p:cNvGrpSpPr/>
          <p:nvPr/>
        </p:nvGrpSpPr>
        <p:grpSpPr>
          <a:xfrm>
            <a:off x="7384420" y="2310930"/>
            <a:ext cx="674405" cy="674405"/>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1" name="TextBox 51"/>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52" name="TextBox 52"/>
          <p:cNvSpPr txBox="1"/>
          <p:nvPr/>
        </p:nvSpPr>
        <p:spPr>
          <a:xfrm>
            <a:off x="8149005" y="2133322"/>
            <a:ext cx="2299327" cy="1811843"/>
          </a:xfrm>
          <a:prstGeom prst="rect">
            <a:avLst/>
          </a:prstGeom>
        </p:spPr>
        <p:txBody>
          <a:bodyPr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An integrated solution that covers all aspects of student life: accommodation, food, academics, mentorship.</a:t>
            </a:r>
          </a:p>
          <a:p>
            <a:pPr>
              <a:lnSpc>
                <a:spcPts val="2281"/>
              </a:lnSpc>
              <a:spcBef>
                <a:spcPct val="0"/>
              </a:spcBef>
            </a:pPr>
            <a:endParaRPr lang="en-US" sz="1629" dirty="0">
              <a:solidFill>
                <a:srgbClr val="3B3B3B"/>
              </a:solidFill>
              <a:latin typeface="Poppins"/>
              <a:ea typeface="Poppins"/>
              <a:cs typeface="Poppins"/>
              <a:sym typeface="Poppins"/>
            </a:endParaRPr>
          </a:p>
        </p:txBody>
      </p:sp>
      <p:sp>
        <p:nvSpPr>
          <p:cNvPr id="53" name="TextBox 53"/>
          <p:cNvSpPr txBox="1"/>
          <p:nvPr/>
        </p:nvSpPr>
        <p:spPr>
          <a:xfrm>
            <a:off x="7474607" y="2493056"/>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UNIMATE</a:t>
            </a:r>
          </a:p>
        </p:txBody>
      </p:sp>
      <p:grpSp>
        <p:nvGrpSpPr>
          <p:cNvPr id="54" name="Group 54"/>
          <p:cNvGrpSpPr/>
          <p:nvPr/>
        </p:nvGrpSpPr>
        <p:grpSpPr>
          <a:xfrm>
            <a:off x="7285018" y="3603161"/>
            <a:ext cx="3300409" cy="848416"/>
            <a:chOff x="0" y="0"/>
            <a:chExt cx="1013318" cy="260488"/>
          </a:xfrm>
        </p:grpSpPr>
        <p:sp>
          <p:nvSpPr>
            <p:cNvPr id="55" name="Freeform 55"/>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56" name="TextBox 56"/>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57" name="Freeform 57"/>
          <p:cNvSpPr/>
          <p:nvPr/>
        </p:nvSpPr>
        <p:spPr>
          <a:xfrm>
            <a:off x="7400379" y="3707404"/>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58" name="Group 58"/>
          <p:cNvGrpSpPr/>
          <p:nvPr/>
        </p:nvGrpSpPr>
        <p:grpSpPr>
          <a:xfrm>
            <a:off x="7384420" y="3680047"/>
            <a:ext cx="674405" cy="674405"/>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0" name="TextBox 60"/>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61" name="TextBox 61"/>
          <p:cNvSpPr txBox="1"/>
          <p:nvPr/>
        </p:nvSpPr>
        <p:spPr>
          <a:xfrm>
            <a:off x="8007991" y="3551780"/>
            <a:ext cx="2299327" cy="1511568"/>
          </a:xfrm>
          <a:prstGeom prst="rect">
            <a:avLst/>
          </a:prstGeom>
        </p:spPr>
        <p:txBody>
          <a:bodyPr lIns="0" tIns="0" rIns="0" bIns="0" rtlCol="0" anchor="t">
            <a:spAutoFit/>
          </a:bodyPr>
          <a:lstStyle/>
          <a:p>
            <a:endParaRPr lang="en-IN" sz="1400" dirty="0">
              <a:effectLst/>
            </a:endParaRPr>
          </a:p>
          <a:p>
            <a:pPr lvl="1">
              <a:lnSpc>
                <a:spcPct val="107000"/>
              </a:lnSpc>
              <a:spcAft>
                <a:spcPts val="800"/>
              </a:spcAft>
              <a:buSzPts val="1000"/>
              <a:tabLst>
                <a:tab pos="9144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Community-building focus with features like peer networking and alumni guidance.</a:t>
            </a:r>
          </a:p>
          <a:p>
            <a:pPr>
              <a:lnSpc>
                <a:spcPts val="2281"/>
              </a:lnSpc>
              <a:spcBef>
                <a:spcPct val="0"/>
              </a:spcBef>
            </a:pPr>
            <a:endParaRPr lang="en-US" sz="1400" dirty="0">
              <a:solidFill>
                <a:srgbClr val="3B3B3B"/>
              </a:solidFill>
              <a:latin typeface="Poppins"/>
              <a:ea typeface="Poppins"/>
              <a:cs typeface="Poppins"/>
              <a:sym typeface="Poppins"/>
            </a:endParaRPr>
          </a:p>
        </p:txBody>
      </p:sp>
      <p:sp>
        <p:nvSpPr>
          <p:cNvPr id="62" name="TextBox 62"/>
          <p:cNvSpPr txBox="1"/>
          <p:nvPr/>
        </p:nvSpPr>
        <p:spPr>
          <a:xfrm>
            <a:off x="7474607" y="3862172"/>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UNIMATE</a:t>
            </a:r>
          </a:p>
        </p:txBody>
      </p:sp>
      <p:grpSp>
        <p:nvGrpSpPr>
          <p:cNvPr id="63" name="Group 63"/>
          <p:cNvGrpSpPr/>
          <p:nvPr/>
        </p:nvGrpSpPr>
        <p:grpSpPr>
          <a:xfrm>
            <a:off x="7285018" y="4972277"/>
            <a:ext cx="3300409" cy="848416"/>
            <a:chOff x="0" y="0"/>
            <a:chExt cx="1013318" cy="260488"/>
          </a:xfrm>
        </p:grpSpPr>
        <p:sp>
          <p:nvSpPr>
            <p:cNvPr id="64" name="Freeform 64"/>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65" name="TextBox 65"/>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66" name="Freeform 66"/>
          <p:cNvSpPr/>
          <p:nvPr/>
        </p:nvSpPr>
        <p:spPr>
          <a:xfrm>
            <a:off x="7400379" y="5076520"/>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67" name="Group 67"/>
          <p:cNvGrpSpPr/>
          <p:nvPr/>
        </p:nvGrpSpPr>
        <p:grpSpPr>
          <a:xfrm>
            <a:off x="7384420" y="5049163"/>
            <a:ext cx="674405" cy="67440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9" name="TextBox 69"/>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70" name="TextBox 70"/>
          <p:cNvSpPr txBox="1"/>
          <p:nvPr/>
        </p:nvSpPr>
        <p:spPr>
          <a:xfrm>
            <a:off x="8007991" y="5088134"/>
            <a:ext cx="2299327" cy="1473609"/>
          </a:xfrm>
          <a:prstGeom prst="rect">
            <a:avLst/>
          </a:prstGeom>
        </p:spPr>
        <p:txBody>
          <a:bodyPr lIns="0" tIns="0" rIns="0" bIns="0" rtlCol="0" anchor="t">
            <a:spAutoFit/>
          </a:bodyPr>
          <a:lstStyle/>
          <a:p>
            <a:endParaRPr lang="en-IN" sz="1200" dirty="0">
              <a:effectLst/>
            </a:endParaRPr>
          </a:p>
          <a:p>
            <a:pPr lvl="1">
              <a:lnSpc>
                <a:spcPct val="107000"/>
              </a:lnSpc>
              <a:spcAft>
                <a:spcPts val="800"/>
              </a:spcAft>
              <a:buSzPts val="1000"/>
              <a:tabLst>
                <a:tab pos="914400" algn="l"/>
              </a:tabLst>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Comprehensive resource and review-sharing system specifically for students</a:t>
            </a:r>
            <a:r>
              <a:rPr lang="en-IN" sz="1200" kern="100" dirty="0">
                <a:effectLst/>
                <a:latin typeface="Calibri" panose="020F0502020204030204" pitchFamily="34" charset="0"/>
                <a:ea typeface="Calibri" panose="020F0502020204030204" pitchFamily="34" charset="0"/>
                <a:cs typeface="Times New Roman" panose="02020603050405020304" pitchFamily="18" charset="0"/>
              </a:rPr>
              <a:t>.</a:t>
            </a:r>
          </a:p>
          <a:p>
            <a:pPr>
              <a:lnSpc>
                <a:spcPts val="2281"/>
              </a:lnSpc>
              <a:spcBef>
                <a:spcPct val="0"/>
              </a:spcBef>
            </a:pPr>
            <a:endParaRPr lang="en-US" sz="1200" dirty="0">
              <a:solidFill>
                <a:srgbClr val="3B3B3B"/>
              </a:solidFill>
              <a:latin typeface="Poppins"/>
              <a:ea typeface="Poppins"/>
              <a:cs typeface="Poppins"/>
              <a:sym typeface="Poppins"/>
            </a:endParaRPr>
          </a:p>
        </p:txBody>
      </p:sp>
      <p:sp>
        <p:nvSpPr>
          <p:cNvPr id="71" name="TextBox 71"/>
          <p:cNvSpPr txBox="1"/>
          <p:nvPr/>
        </p:nvSpPr>
        <p:spPr>
          <a:xfrm>
            <a:off x="7474607" y="5231288"/>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UNIMATE</a:t>
            </a:r>
          </a:p>
        </p:txBody>
      </p:sp>
      <p:sp>
        <p:nvSpPr>
          <p:cNvPr id="72" name="TextBox 72"/>
          <p:cNvSpPr txBox="1"/>
          <p:nvPr/>
        </p:nvSpPr>
        <p:spPr>
          <a:xfrm>
            <a:off x="3564032" y="1171403"/>
            <a:ext cx="5063937" cy="1074140"/>
          </a:xfrm>
          <a:prstGeom prst="rect">
            <a:avLst/>
          </a:prstGeom>
        </p:spPr>
        <p:txBody>
          <a:bodyPr lIns="0" tIns="0" rIns="0" bIns="0" rtlCol="0" anchor="t">
            <a:spAutoFit/>
          </a:bodyPr>
          <a:lstStyle/>
          <a:p>
            <a:pPr algn="ctr">
              <a:lnSpc>
                <a:spcPts val="4257"/>
              </a:lnSpc>
              <a:spcBef>
                <a:spcPct val="0"/>
              </a:spcBef>
            </a:pPr>
            <a:r>
              <a:rPr lang="en-US" sz="3040" b="1" dirty="0">
                <a:solidFill>
                  <a:srgbClr val="1F2020"/>
                </a:solidFill>
                <a:latin typeface="Poppins Bold"/>
                <a:ea typeface="Poppins Bold"/>
                <a:cs typeface="Poppins Bold"/>
                <a:sym typeface="Poppins Bold"/>
              </a:rPr>
              <a:t>WHY WE ARE DIFFERENT FROM COMPETITORS</a:t>
            </a:r>
          </a:p>
        </p:txBody>
      </p:sp>
      <p:sp>
        <p:nvSpPr>
          <p:cNvPr id="73" name="AutoShape 73"/>
          <p:cNvSpPr/>
          <p:nvPr/>
        </p:nvSpPr>
        <p:spPr>
          <a:xfrm>
            <a:off x="5177686" y="2658253"/>
            <a:ext cx="1836630" cy="0"/>
          </a:xfrm>
          <a:prstGeom prst="line">
            <a:avLst/>
          </a:prstGeom>
          <a:ln w="28575" cap="flat">
            <a:solidFill>
              <a:srgbClr val="F8F8F8"/>
            </a:solidFill>
            <a:prstDash val="solid"/>
            <a:headEnd type="none" w="sm" len="sm"/>
            <a:tailEnd type="none" w="sm" len="sm"/>
          </a:ln>
        </p:spPr>
      </p:sp>
      <p:sp>
        <p:nvSpPr>
          <p:cNvPr id="74" name="AutoShape 74"/>
          <p:cNvSpPr/>
          <p:nvPr/>
        </p:nvSpPr>
        <p:spPr>
          <a:xfrm>
            <a:off x="5177686" y="4027369"/>
            <a:ext cx="1836630" cy="0"/>
          </a:xfrm>
          <a:prstGeom prst="line">
            <a:avLst/>
          </a:prstGeom>
          <a:ln w="28575" cap="flat">
            <a:solidFill>
              <a:srgbClr val="F8F8F8"/>
            </a:solidFill>
            <a:prstDash val="solid"/>
            <a:headEnd type="none" w="sm" len="sm"/>
            <a:tailEnd type="none" w="sm" len="sm"/>
          </a:ln>
        </p:spPr>
      </p:sp>
      <p:sp>
        <p:nvSpPr>
          <p:cNvPr id="75" name="AutoShape 75"/>
          <p:cNvSpPr/>
          <p:nvPr/>
        </p:nvSpPr>
        <p:spPr>
          <a:xfrm>
            <a:off x="5177686" y="5396485"/>
            <a:ext cx="1836630" cy="0"/>
          </a:xfrm>
          <a:prstGeom prst="line">
            <a:avLst/>
          </a:prstGeom>
          <a:ln w="28575" cap="flat">
            <a:solidFill>
              <a:srgbClr val="F8F8F8"/>
            </a:solidFill>
            <a:prstDash val="solid"/>
            <a:headEnd type="none" w="sm" len="sm"/>
            <a:tailEnd type="none" w="sm" len="sm"/>
          </a:ln>
        </p:spPr>
      </p:sp>
      <p:grpSp>
        <p:nvGrpSpPr>
          <p:cNvPr id="76" name="Group 76"/>
          <p:cNvGrpSpPr/>
          <p:nvPr/>
        </p:nvGrpSpPr>
        <p:grpSpPr>
          <a:xfrm>
            <a:off x="5104905" y="2585473"/>
            <a:ext cx="145561" cy="145561"/>
            <a:chOff x="0" y="0"/>
            <a:chExt cx="812800" cy="812800"/>
          </a:xfrm>
        </p:grpSpPr>
        <p:sp>
          <p:nvSpPr>
            <p:cNvPr id="77" name="Freeform 7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78" name="TextBox 78"/>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79" name="Group 79"/>
          <p:cNvGrpSpPr/>
          <p:nvPr/>
        </p:nvGrpSpPr>
        <p:grpSpPr>
          <a:xfrm>
            <a:off x="6941534" y="2585473"/>
            <a:ext cx="145561" cy="145561"/>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81" name="TextBox 81"/>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82" name="Group 82"/>
          <p:cNvGrpSpPr/>
          <p:nvPr/>
        </p:nvGrpSpPr>
        <p:grpSpPr>
          <a:xfrm>
            <a:off x="5104905" y="3954589"/>
            <a:ext cx="145561" cy="145561"/>
            <a:chOff x="0" y="0"/>
            <a:chExt cx="812800" cy="812800"/>
          </a:xfrm>
        </p:grpSpPr>
        <p:sp>
          <p:nvSpPr>
            <p:cNvPr id="83" name="Freeform 8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84" name="TextBox 84"/>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85" name="Group 85"/>
          <p:cNvGrpSpPr/>
          <p:nvPr/>
        </p:nvGrpSpPr>
        <p:grpSpPr>
          <a:xfrm>
            <a:off x="6941534" y="3954589"/>
            <a:ext cx="145561" cy="145561"/>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87" name="TextBox 87"/>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88" name="Group 88"/>
          <p:cNvGrpSpPr/>
          <p:nvPr/>
        </p:nvGrpSpPr>
        <p:grpSpPr>
          <a:xfrm>
            <a:off x="5104905" y="5323705"/>
            <a:ext cx="145561" cy="145561"/>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90" name="TextBox 90"/>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91" name="Group 91"/>
          <p:cNvGrpSpPr/>
          <p:nvPr/>
        </p:nvGrpSpPr>
        <p:grpSpPr>
          <a:xfrm>
            <a:off x="6941534" y="5323705"/>
            <a:ext cx="145561" cy="145561"/>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93" name="TextBox 93"/>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94" name="AutoShape 94"/>
          <p:cNvSpPr/>
          <p:nvPr/>
        </p:nvSpPr>
        <p:spPr>
          <a:xfrm>
            <a:off x="6096000" y="2667778"/>
            <a:ext cx="0" cy="4370185"/>
          </a:xfrm>
          <a:prstGeom prst="line">
            <a:avLst/>
          </a:prstGeom>
          <a:ln w="28575" cap="flat">
            <a:solidFill>
              <a:srgbClr val="F8F8F8"/>
            </a:solidFill>
            <a:prstDash val="solid"/>
            <a:headEnd type="none" w="sm" len="sm"/>
            <a:tailEnd type="none" w="sm" len="sm"/>
          </a:ln>
        </p:spPr>
      </p:sp>
      <p:pic>
        <p:nvPicPr>
          <p:cNvPr id="95" name="Picture 94">
            <a:extLst>
              <a:ext uri="{FF2B5EF4-FFF2-40B4-BE49-F238E27FC236}">
                <a16:creationId xmlns:a16="http://schemas.microsoft.com/office/drawing/2014/main" id="{47886EB9-F517-57CF-7DC4-897891397B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3264752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9" name="TextBox 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0" name="TextBox 1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1" name="TextBox 1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12" name="TextBox 12"/>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14" name="Group 14"/>
          <p:cNvGrpSpPr/>
          <p:nvPr/>
        </p:nvGrpSpPr>
        <p:grpSpPr>
          <a:xfrm>
            <a:off x="11661200" y="5638945"/>
            <a:ext cx="634513" cy="533255"/>
            <a:chOff x="0" y="0"/>
            <a:chExt cx="967140" cy="812800"/>
          </a:xfrm>
        </p:grpSpPr>
        <p:sp>
          <p:nvSpPr>
            <p:cNvPr id="15" name="Freeform 1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6" name="TextBox 16"/>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17" name="TextBox 17"/>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09</a:t>
            </a:r>
          </a:p>
        </p:txBody>
      </p:sp>
      <p:sp>
        <p:nvSpPr>
          <p:cNvPr id="30" name="TextBox 30"/>
          <p:cNvSpPr txBox="1"/>
          <p:nvPr/>
        </p:nvSpPr>
        <p:spPr>
          <a:xfrm>
            <a:off x="4637140" y="1144799"/>
            <a:ext cx="3309206" cy="1625573"/>
          </a:xfrm>
          <a:prstGeom prst="rect">
            <a:avLst/>
          </a:prstGeom>
        </p:spPr>
        <p:txBody>
          <a:bodyPr wrap="square" lIns="0" tIns="0" rIns="0" bIns="0" rtlCol="0" anchor="t">
            <a:spAutoFit/>
          </a:bodyPr>
          <a:lstStyle/>
          <a:p>
            <a:pPr>
              <a:lnSpc>
                <a:spcPts val="4257"/>
              </a:lnSpc>
              <a:spcBef>
                <a:spcPct val="0"/>
              </a:spcBef>
            </a:pPr>
            <a:r>
              <a:rPr lang="en-US" sz="3040" b="1" dirty="0">
                <a:solidFill>
                  <a:srgbClr val="1F2020"/>
                </a:solidFill>
                <a:latin typeface="Poppins Bold"/>
                <a:ea typeface="Poppins Bold"/>
                <a:cs typeface="Poppins Bold"/>
                <a:sym typeface="Poppins Bold"/>
              </a:rPr>
              <a:t>EMERGING TECHNOLOGIES AND UNIMATE</a:t>
            </a:r>
          </a:p>
        </p:txBody>
      </p:sp>
      <p:graphicFrame>
        <p:nvGraphicFramePr>
          <p:cNvPr id="40" name="Diagram 39">
            <a:extLst>
              <a:ext uri="{FF2B5EF4-FFF2-40B4-BE49-F238E27FC236}">
                <a16:creationId xmlns:a16="http://schemas.microsoft.com/office/drawing/2014/main" id="{EEF822BC-7AF7-442C-E47E-B932600F7DFA}"/>
              </a:ext>
            </a:extLst>
          </p:cNvPr>
          <p:cNvGraphicFramePr/>
          <p:nvPr>
            <p:extLst>
              <p:ext uri="{D42A27DB-BD31-4B8C-83A1-F6EECF244321}">
                <p14:modId xmlns:p14="http://schemas.microsoft.com/office/powerpoint/2010/main" val="426498513"/>
              </p:ext>
            </p:extLst>
          </p:nvPr>
        </p:nvGraphicFramePr>
        <p:xfrm>
          <a:off x="-111124" y="753533"/>
          <a:ext cx="47021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1" name="Diagram 40">
            <a:extLst>
              <a:ext uri="{FF2B5EF4-FFF2-40B4-BE49-F238E27FC236}">
                <a16:creationId xmlns:a16="http://schemas.microsoft.com/office/drawing/2014/main" id="{1974409D-0778-EF41-4DFA-6CFFBF4749B5}"/>
              </a:ext>
            </a:extLst>
          </p:cNvPr>
          <p:cNvGraphicFramePr/>
          <p:nvPr>
            <p:extLst>
              <p:ext uri="{D42A27DB-BD31-4B8C-83A1-F6EECF244321}">
                <p14:modId xmlns:p14="http://schemas.microsoft.com/office/powerpoint/2010/main" val="2549236870"/>
              </p:ext>
            </p:extLst>
          </p:nvPr>
        </p:nvGraphicFramePr>
        <p:xfrm>
          <a:off x="7600950" y="719665"/>
          <a:ext cx="4477134" cy="56418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8" name="Picture 17">
            <a:extLst>
              <a:ext uri="{FF2B5EF4-FFF2-40B4-BE49-F238E27FC236}">
                <a16:creationId xmlns:a16="http://schemas.microsoft.com/office/drawing/2014/main" id="{4D5D163E-B6EA-1447-28EF-5005419BFD2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27579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grpSp>
        <p:nvGrpSpPr>
          <p:cNvPr id="9" name="Group 9"/>
          <p:cNvGrpSpPr/>
          <p:nvPr/>
        </p:nvGrpSpPr>
        <p:grpSpPr>
          <a:xfrm>
            <a:off x="1801483" y="-4294517"/>
            <a:ext cx="8589035" cy="858903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1" name="TextBox 11"/>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2" name="Freeform 12"/>
          <p:cNvSpPr/>
          <p:nvPr/>
        </p:nvSpPr>
        <p:spPr>
          <a:xfrm>
            <a:off x="2632679" y="-3340428"/>
            <a:ext cx="7379419" cy="7370194"/>
          </a:xfrm>
          <a:custGeom>
            <a:avLst/>
            <a:gdLst/>
            <a:ahLst/>
            <a:cxnLst/>
            <a:rect l="l" t="t" r="r" b="b"/>
            <a:pathLst>
              <a:path w="11069128" h="11055291">
                <a:moveTo>
                  <a:pt x="0" y="0"/>
                </a:moveTo>
                <a:lnTo>
                  <a:pt x="11069128" y="0"/>
                </a:lnTo>
                <a:lnTo>
                  <a:pt x="11069128" y="11055291"/>
                </a:lnTo>
                <a:lnTo>
                  <a:pt x="0" y="11055291"/>
                </a:lnTo>
                <a:lnTo>
                  <a:pt x="0" y="0"/>
                </a:lnTo>
                <a:close/>
              </a:path>
            </a:pathLst>
          </a:custGeom>
          <a:blipFill>
            <a:blip r:embed="rId2"/>
            <a:stretch>
              <a:fillRect/>
            </a:stretch>
          </a:blipFill>
        </p:spPr>
      </p:sp>
      <p:grpSp>
        <p:nvGrpSpPr>
          <p:cNvPr id="13" name="Group 13"/>
          <p:cNvGrpSpPr/>
          <p:nvPr/>
        </p:nvGrpSpPr>
        <p:grpSpPr>
          <a:xfrm>
            <a:off x="2460631" y="-3635370"/>
            <a:ext cx="7270739" cy="727073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5" name="TextBox 15"/>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6" name="TextBox 16"/>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7" name="TextBox 17"/>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8" name="TextBox 18"/>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19" name="TextBox 19"/>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21" name="Group 21"/>
          <p:cNvGrpSpPr/>
          <p:nvPr/>
        </p:nvGrpSpPr>
        <p:grpSpPr>
          <a:xfrm>
            <a:off x="11661200" y="5638945"/>
            <a:ext cx="634513" cy="533255"/>
            <a:chOff x="0" y="0"/>
            <a:chExt cx="967140" cy="812800"/>
          </a:xfrm>
        </p:grpSpPr>
        <p:sp>
          <p:nvSpPr>
            <p:cNvPr id="22" name="Freeform 22"/>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23" name="TextBox 23"/>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24" name="TextBox 24"/>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06</a:t>
            </a:r>
          </a:p>
        </p:txBody>
      </p:sp>
      <p:sp>
        <p:nvSpPr>
          <p:cNvPr id="25" name="TextBox 25"/>
          <p:cNvSpPr txBox="1"/>
          <p:nvPr/>
        </p:nvSpPr>
        <p:spPr>
          <a:xfrm>
            <a:off x="4568464" y="1919688"/>
            <a:ext cx="3055074" cy="522707"/>
          </a:xfrm>
          <a:prstGeom prst="rect">
            <a:avLst/>
          </a:prstGeom>
        </p:spPr>
        <p:txBody>
          <a:bodyPr lIns="0" tIns="0" rIns="0" bIns="0" rtlCol="0" anchor="t">
            <a:spAutoFit/>
          </a:bodyPr>
          <a:lstStyle/>
          <a:p>
            <a:pPr algn="ctr">
              <a:lnSpc>
                <a:spcPts val="4257"/>
              </a:lnSpc>
            </a:pPr>
            <a:r>
              <a:rPr lang="en-US" sz="3040" b="1" dirty="0">
                <a:solidFill>
                  <a:srgbClr val="1F2020"/>
                </a:solidFill>
                <a:latin typeface="Poppins Bold"/>
                <a:ea typeface="Poppins Bold"/>
                <a:cs typeface="Poppins Bold"/>
                <a:sym typeface="Poppins Bold"/>
              </a:rPr>
              <a:t>LEADERSHIP</a:t>
            </a:r>
          </a:p>
        </p:txBody>
      </p:sp>
      <p:sp>
        <p:nvSpPr>
          <p:cNvPr id="26" name="Freeform 26"/>
          <p:cNvSpPr/>
          <p:nvPr/>
        </p:nvSpPr>
        <p:spPr>
          <a:xfrm>
            <a:off x="5660242" y="958913"/>
            <a:ext cx="871516" cy="882751"/>
          </a:xfrm>
          <a:custGeom>
            <a:avLst/>
            <a:gdLst/>
            <a:ahLst/>
            <a:cxnLst/>
            <a:rect l="l" t="t" r="r" b="b"/>
            <a:pathLst>
              <a:path w="1307274" h="1324127">
                <a:moveTo>
                  <a:pt x="0" y="0"/>
                </a:moveTo>
                <a:lnTo>
                  <a:pt x="1307274" y="0"/>
                </a:lnTo>
                <a:lnTo>
                  <a:pt x="1307274" y="1324127"/>
                </a:lnTo>
                <a:lnTo>
                  <a:pt x="0" y="1324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aphicFrame>
        <p:nvGraphicFramePr>
          <p:cNvPr id="63" name="Diagram 62">
            <a:extLst>
              <a:ext uri="{FF2B5EF4-FFF2-40B4-BE49-F238E27FC236}">
                <a16:creationId xmlns:a16="http://schemas.microsoft.com/office/drawing/2014/main" id="{920BE7B3-F378-7B67-4166-B731AE76474F}"/>
              </a:ext>
            </a:extLst>
          </p:cNvPr>
          <p:cNvGraphicFramePr/>
          <p:nvPr>
            <p:extLst>
              <p:ext uri="{D42A27DB-BD31-4B8C-83A1-F6EECF244321}">
                <p14:modId xmlns:p14="http://schemas.microsoft.com/office/powerpoint/2010/main" val="227660441"/>
              </p:ext>
            </p:extLst>
          </p:nvPr>
        </p:nvGraphicFramePr>
        <p:xfrm>
          <a:off x="2300369" y="258878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4" name="Picture 63">
            <a:extLst>
              <a:ext uri="{FF2B5EF4-FFF2-40B4-BE49-F238E27FC236}">
                <a16:creationId xmlns:a16="http://schemas.microsoft.com/office/drawing/2014/main" id="{76A1811C-3AC6-DC14-5435-F69EFDCE3CA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2774145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7213272" y="1300304"/>
            <a:ext cx="2805715" cy="2831456"/>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6837411" y="1759366"/>
            <a:ext cx="4787483" cy="3339269"/>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03300" y="1169670"/>
            <a:ext cx="5834110" cy="2231380"/>
          </a:xfrm>
          <a:prstGeom prst="rect">
            <a:avLst/>
          </a:prstGeom>
        </p:spPr>
        <p:txBody>
          <a:bodyPr lIns="0" tIns="0" rIns="0" bIns="0" rtlCol="0" anchor="t">
            <a:spAutoFit/>
          </a:bodyPr>
          <a:lstStyle/>
          <a:p>
            <a:pPr>
              <a:lnSpc>
                <a:spcPts val="5820"/>
              </a:lnSpc>
            </a:pPr>
            <a:r>
              <a:rPr lang="en-US" sz="6000" b="1">
                <a:solidFill>
                  <a:srgbClr val="000000"/>
                </a:solidFill>
                <a:latin typeface="DM Sans Bold"/>
                <a:ea typeface="DM Sans Bold"/>
                <a:cs typeface="DM Sans Bold"/>
                <a:sym typeface="DM Sans Bold"/>
              </a:rPr>
              <a:t>Final reflections and future steps</a:t>
            </a:r>
          </a:p>
        </p:txBody>
      </p:sp>
      <p:sp>
        <p:nvSpPr>
          <p:cNvPr id="6" name="TextBox 6"/>
          <p:cNvSpPr txBox="1"/>
          <p:nvPr/>
        </p:nvSpPr>
        <p:spPr>
          <a:xfrm>
            <a:off x="257176" y="3599180"/>
            <a:ext cx="6172200" cy="3005951"/>
          </a:xfrm>
          <a:prstGeom prst="rect">
            <a:avLst/>
          </a:prstGeom>
        </p:spPr>
        <p:txBody>
          <a:bodyPr wrap="square" lIns="0" tIns="0" rIns="0" bIns="0" rtlCol="0" anchor="t">
            <a:spAutoFit/>
          </a:bodyPr>
          <a:lstStyle/>
          <a:p>
            <a:pPr marL="342900" marR="133350" lvl="0" indent="-342900">
              <a:spcBef>
                <a:spcPts val="955"/>
              </a:spcBef>
              <a:buSzPts val="1000"/>
              <a:buFont typeface="Symbol" panose="05050102010706020507" pitchFamily="18" charset="2"/>
              <a:buChar char=""/>
              <a:tabLst>
                <a:tab pos="457200" algn="l"/>
              </a:tabLst>
            </a:pPr>
            <a:r>
              <a:rPr lang="en-IN" sz="1800">
                <a:effectLst/>
                <a:latin typeface="Arial MT"/>
                <a:ea typeface="Arial MT"/>
                <a:cs typeface="Arial MT"/>
              </a:rPr>
              <a:t>Continue refining the platform based on user feedback.</a:t>
            </a:r>
          </a:p>
          <a:p>
            <a:pPr marL="342900" marR="133350" lvl="0" indent="-342900">
              <a:spcBef>
                <a:spcPts val="955"/>
              </a:spcBef>
              <a:buSzPts val="1000"/>
              <a:buFont typeface="Symbol" panose="05050102010706020507" pitchFamily="18" charset="2"/>
              <a:buChar char=""/>
              <a:tabLst>
                <a:tab pos="457200" algn="l"/>
              </a:tabLst>
            </a:pPr>
            <a:r>
              <a:rPr lang="en-IN" sz="1800">
                <a:effectLst/>
                <a:latin typeface="Arial MT"/>
                <a:ea typeface="Arial MT"/>
                <a:cs typeface="Arial MT"/>
              </a:rPr>
              <a:t>Expand to additional universities, particularly in key metropolitan areas.</a:t>
            </a:r>
          </a:p>
          <a:p>
            <a:pPr marL="342900" marR="133350" lvl="0" indent="-342900">
              <a:spcBef>
                <a:spcPts val="955"/>
              </a:spcBef>
              <a:buSzPts val="1000"/>
              <a:buFont typeface="Symbol" panose="05050102010706020507" pitchFamily="18" charset="2"/>
              <a:buChar char=""/>
              <a:tabLst>
                <a:tab pos="457200" algn="l"/>
              </a:tabLst>
            </a:pPr>
            <a:r>
              <a:rPr lang="en-IN" sz="1800">
                <a:effectLst/>
                <a:latin typeface="Arial MT"/>
                <a:ea typeface="Arial MT"/>
                <a:cs typeface="Arial MT"/>
              </a:rPr>
              <a:t>Develop mobile apps for both iOS and Android for easier accessibility.</a:t>
            </a:r>
          </a:p>
          <a:p>
            <a:pPr marL="342900" marR="133350" lvl="0" indent="-342900">
              <a:spcBef>
                <a:spcPts val="955"/>
              </a:spcBef>
              <a:buSzPts val="1000"/>
              <a:buFont typeface="Symbol" panose="05050102010706020507" pitchFamily="18" charset="2"/>
              <a:buChar char=""/>
              <a:tabLst>
                <a:tab pos="457200" algn="l"/>
              </a:tabLst>
            </a:pPr>
            <a:r>
              <a:rPr lang="en-IN" sz="1800">
                <a:effectLst/>
                <a:latin typeface="Arial MT"/>
                <a:ea typeface="Arial MT"/>
                <a:cs typeface="Arial MT"/>
              </a:rPr>
              <a:t>Enhance user engagement through gamification and reward systems for active users.</a:t>
            </a:r>
          </a:p>
          <a:p>
            <a:pPr marL="342900" marR="133350" lvl="0" indent="-342900">
              <a:spcBef>
                <a:spcPts val="955"/>
              </a:spcBef>
              <a:buSzPts val="1000"/>
              <a:buFont typeface="Symbol" panose="05050102010706020507" pitchFamily="18" charset="2"/>
              <a:buChar char=""/>
              <a:tabLst>
                <a:tab pos="457200" algn="l"/>
              </a:tabLst>
            </a:pPr>
            <a:r>
              <a:rPr lang="en-IN" sz="1800">
                <a:effectLst/>
                <a:latin typeface="Arial MT"/>
                <a:ea typeface="Arial MT"/>
                <a:cs typeface="Arial MT"/>
              </a:rPr>
              <a:t>Seek strategic funding and partnerships to scale the platform and enhance the technical infrastructure.</a:t>
            </a:r>
          </a:p>
        </p:txBody>
      </p:sp>
      <p:pic>
        <p:nvPicPr>
          <p:cNvPr id="7" name="Picture 6">
            <a:extLst>
              <a:ext uri="{FF2B5EF4-FFF2-40B4-BE49-F238E27FC236}">
                <a16:creationId xmlns:a16="http://schemas.microsoft.com/office/drawing/2014/main" id="{64CCC520-2E3D-92B1-D81C-E6B0891E679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0800000" flipV="1">
            <a:off x="204408" y="193188"/>
            <a:ext cx="458848" cy="425679"/>
          </a:xfrm>
          <a:prstGeom prst="rect">
            <a:avLst/>
          </a:prstGeom>
        </p:spPr>
      </p:pic>
      <p:sp>
        <p:nvSpPr>
          <p:cNvPr id="8" name="TextBox 7">
            <a:extLst>
              <a:ext uri="{FF2B5EF4-FFF2-40B4-BE49-F238E27FC236}">
                <a16:creationId xmlns:a16="http://schemas.microsoft.com/office/drawing/2014/main" id="{32A83BAC-3DFA-9C92-203D-E29F99A6A472}"/>
              </a:ext>
            </a:extLst>
          </p:cNvPr>
          <p:cNvSpPr txBox="1"/>
          <p:nvPr/>
        </p:nvSpPr>
        <p:spPr>
          <a:xfrm>
            <a:off x="663256" y="302435"/>
            <a:ext cx="1157287" cy="276999"/>
          </a:xfrm>
          <a:prstGeom prst="rect">
            <a:avLst/>
          </a:prstGeom>
          <a:noFill/>
        </p:spPr>
        <p:txBody>
          <a:bodyPr wrap="square" rtlCol="0">
            <a:spAutoFit/>
          </a:bodyPr>
          <a:lstStyle/>
          <a:p>
            <a:r>
              <a:rPr lang="en-IN" sz="1200" b="1" dirty="0"/>
              <a:t>ALRNET</a:t>
            </a:r>
          </a:p>
        </p:txBody>
      </p:sp>
    </p:spTree>
    <p:extLst>
      <p:ext uri="{BB962C8B-B14F-4D97-AF65-F5344CB8AC3E}">
        <p14:creationId xmlns:p14="http://schemas.microsoft.com/office/powerpoint/2010/main" val="3048122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8" name="TextBox 8"/>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9" name="TextBox 9"/>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10" name="TextBox 10"/>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11" name="TextBox 11"/>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12" name="TextBox 12"/>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grpSp>
        <p:nvGrpSpPr>
          <p:cNvPr id="14" name="Group 14"/>
          <p:cNvGrpSpPr/>
          <p:nvPr/>
        </p:nvGrpSpPr>
        <p:grpSpPr>
          <a:xfrm>
            <a:off x="11661200" y="5638945"/>
            <a:ext cx="634513" cy="533255"/>
            <a:chOff x="0" y="0"/>
            <a:chExt cx="967140" cy="812800"/>
          </a:xfrm>
        </p:grpSpPr>
        <p:sp>
          <p:nvSpPr>
            <p:cNvPr id="15" name="Freeform 15"/>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16" name="TextBox 16"/>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17" name="TextBox 17"/>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10</a:t>
            </a:r>
          </a:p>
        </p:txBody>
      </p:sp>
      <p:grpSp>
        <p:nvGrpSpPr>
          <p:cNvPr id="18" name="Group 18"/>
          <p:cNvGrpSpPr/>
          <p:nvPr/>
        </p:nvGrpSpPr>
        <p:grpSpPr>
          <a:xfrm>
            <a:off x="1528551" y="685800"/>
            <a:ext cx="9098677" cy="90986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0" name="TextBox 20"/>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21" name="Freeform 21"/>
          <p:cNvSpPr/>
          <p:nvPr/>
        </p:nvSpPr>
        <p:spPr>
          <a:xfrm>
            <a:off x="2409068" y="1696501"/>
            <a:ext cx="7817286" cy="7807515"/>
          </a:xfrm>
          <a:custGeom>
            <a:avLst/>
            <a:gdLst/>
            <a:ahLst/>
            <a:cxnLst/>
            <a:rect l="l" t="t" r="r" b="b"/>
            <a:pathLst>
              <a:path w="11725929" h="11711272">
                <a:moveTo>
                  <a:pt x="0" y="0"/>
                </a:moveTo>
                <a:lnTo>
                  <a:pt x="11725930" y="0"/>
                </a:lnTo>
                <a:lnTo>
                  <a:pt x="11725930" y="11711272"/>
                </a:lnTo>
                <a:lnTo>
                  <a:pt x="0" y="11711272"/>
                </a:lnTo>
                <a:lnTo>
                  <a:pt x="0" y="0"/>
                </a:lnTo>
                <a:close/>
              </a:path>
            </a:pathLst>
          </a:custGeom>
          <a:blipFill>
            <a:blip r:embed="rId2"/>
            <a:stretch>
              <a:fillRect/>
            </a:stretch>
          </a:blipFill>
        </p:spPr>
      </p:sp>
      <p:grpSp>
        <p:nvGrpSpPr>
          <p:cNvPr id="22" name="Group 22"/>
          <p:cNvGrpSpPr/>
          <p:nvPr/>
        </p:nvGrpSpPr>
        <p:grpSpPr>
          <a:xfrm>
            <a:off x="2226811" y="1384060"/>
            <a:ext cx="7702158" cy="770215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4" name="TextBox 24"/>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25" name="Freeform 25"/>
          <p:cNvSpPr/>
          <p:nvPr/>
        </p:nvSpPr>
        <p:spPr>
          <a:xfrm>
            <a:off x="966076" y="4290071"/>
            <a:ext cx="1105644" cy="1104262"/>
          </a:xfrm>
          <a:custGeom>
            <a:avLst/>
            <a:gdLst/>
            <a:ahLst/>
            <a:cxnLst/>
            <a:rect l="l" t="t" r="r" b="b"/>
            <a:pathLst>
              <a:path w="1658466" h="1656393">
                <a:moveTo>
                  <a:pt x="0" y="0"/>
                </a:moveTo>
                <a:lnTo>
                  <a:pt x="1658466" y="0"/>
                </a:lnTo>
                <a:lnTo>
                  <a:pt x="1658466" y="1656393"/>
                </a:lnTo>
                <a:lnTo>
                  <a:pt x="0" y="1656393"/>
                </a:lnTo>
                <a:lnTo>
                  <a:pt x="0" y="0"/>
                </a:lnTo>
                <a:close/>
              </a:path>
            </a:pathLst>
          </a:custGeom>
          <a:blipFill>
            <a:blip r:embed="rId2"/>
            <a:stretch>
              <a:fillRect/>
            </a:stretch>
          </a:blipFill>
        </p:spPr>
      </p:sp>
      <p:grpSp>
        <p:nvGrpSpPr>
          <p:cNvPr id="26" name="Group 26"/>
          <p:cNvGrpSpPr/>
          <p:nvPr/>
        </p:nvGrpSpPr>
        <p:grpSpPr>
          <a:xfrm>
            <a:off x="940299" y="4245881"/>
            <a:ext cx="1089361" cy="108936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28" name="TextBox 28"/>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29" name="Freeform 29"/>
          <p:cNvSpPr/>
          <p:nvPr/>
        </p:nvSpPr>
        <p:spPr>
          <a:xfrm flipH="1">
            <a:off x="1372722" y="4622734"/>
            <a:ext cx="224514" cy="335655"/>
          </a:xfrm>
          <a:custGeom>
            <a:avLst/>
            <a:gdLst/>
            <a:ahLst/>
            <a:cxnLst/>
            <a:rect l="l" t="t" r="r" b="b"/>
            <a:pathLst>
              <a:path w="336771" h="503483">
                <a:moveTo>
                  <a:pt x="336770" y="0"/>
                </a:moveTo>
                <a:lnTo>
                  <a:pt x="0" y="0"/>
                </a:lnTo>
                <a:lnTo>
                  <a:pt x="0" y="503483"/>
                </a:lnTo>
                <a:lnTo>
                  <a:pt x="336770" y="503483"/>
                </a:lnTo>
                <a:lnTo>
                  <a:pt x="33677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30"/>
          <p:cNvSpPr/>
          <p:nvPr/>
        </p:nvSpPr>
        <p:spPr>
          <a:xfrm>
            <a:off x="10109837" y="4290071"/>
            <a:ext cx="1105644" cy="1104262"/>
          </a:xfrm>
          <a:custGeom>
            <a:avLst/>
            <a:gdLst/>
            <a:ahLst/>
            <a:cxnLst/>
            <a:rect l="l" t="t" r="r" b="b"/>
            <a:pathLst>
              <a:path w="1658466" h="1656393">
                <a:moveTo>
                  <a:pt x="0" y="0"/>
                </a:moveTo>
                <a:lnTo>
                  <a:pt x="1658465" y="0"/>
                </a:lnTo>
                <a:lnTo>
                  <a:pt x="1658465" y="1656393"/>
                </a:lnTo>
                <a:lnTo>
                  <a:pt x="0" y="1656393"/>
                </a:lnTo>
                <a:lnTo>
                  <a:pt x="0" y="0"/>
                </a:lnTo>
                <a:close/>
              </a:path>
            </a:pathLst>
          </a:custGeom>
          <a:blipFill>
            <a:blip r:embed="rId2"/>
            <a:stretch>
              <a:fillRect/>
            </a:stretch>
          </a:blipFill>
        </p:spPr>
      </p:sp>
      <p:grpSp>
        <p:nvGrpSpPr>
          <p:cNvPr id="31" name="Group 31"/>
          <p:cNvGrpSpPr/>
          <p:nvPr/>
        </p:nvGrpSpPr>
        <p:grpSpPr>
          <a:xfrm>
            <a:off x="10084060" y="4245881"/>
            <a:ext cx="1089361" cy="1089361"/>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34" name="Freeform 34"/>
          <p:cNvSpPr/>
          <p:nvPr/>
        </p:nvSpPr>
        <p:spPr>
          <a:xfrm>
            <a:off x="10516483" y="4622734"/>
            <a:ext cx="224514" cy="335655"/>
          </a:xfrm>
          <a:custGeom>
            <a:avLst/>
            <a:gdLst/>
            <a:ahLst/>
            <a:cxnLst/>
            <a:rect l="l" t="t" r="r" b="b"/>
            <a:pathLst>
              <a:path w="336771" h="503483">
                <a:moveTo>
                  <a:pt x="0" y="0"/>
                </a:moveTo>
                <a:lnTo>
                  <a:pt x="336771" y="0"/>
                </a:lnTo>
                <a:lnTo>
                  <a:pt x="336771" y="503483"/>
                </a:lnTo>
                <a:lnTo>
                  <a:pt x="0" y="5034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5" name="TextBox 35"/>
          <p:cNvSpPr txBox="1"/>
          <p:nvPr/>
        </p:nvSpPr>
        <p:spPr>
          <a:xfrm>
            <a:off x="3970321" y="2498596"/>
            <a:ext cx="4215139" cy="2051844"/>
          </a:xfrm>
          <a:prstGeom prst="rect">
            <a:avLst/>
          </a:prstGeom>
        </p:spPr>
        <p:txBody>
          <a:bodyPr lIns="0" tIns="0" rIns="0" bIns="0" rtlCol="0" anchor="t">
            <a:spAutoFit/>
          </a:bodyPr>
          <a:lstStyle/>
          <a:p>
            <a:pPr algn="ctr">
              <a:lnSpc>
                <a:spcPts val="7967"/>
              </a:lnSpc>
            </a:pPr>
            <a:r>
              <a:rPr lang="en-US" sz="7735" b="1">
                <a:solidFill>
                  <a:srgbClr val="3A6AD6"/>
                </a:solidFill>
                <a:latin typeface="Poppins Bold"/>
                <a:ea typeface="Poppins Bold"/>
                <a:cs typeface="Poppins Bold"/>
                <a:sym typeface="Poppins Bold"/>
              </a:rPr>
              <a:t>Thank</a:t>
            </a:r>
          </a:p>
          <a:p>
            <a:pPr algn="ctr">
              <a:lnSpc>
                <a:spcPts val="7967"/>
              </a:lnSpc>
            </a:pPr>
            <a:r>
              <a:rPr lang="en-US" sz="7735" b="1">
                <a:solidFill>
                  <a:srgbClr val="3A6AD6"/>
                </a:solidFill>
                <a:latin typeface="Poppins Bold"/>
                <a:ea typeface="Poppins Bold"/>
                <a:cs typeface="Poppins Bold"/>
                <a:sym typeface="Poppins Bold"/>
              </a:rPr>
              <a:t>You</a:t>
            </a:r>
          </a:p>
        </p:txBody>
      </p:sp>
      <p:sp>
        <p:nvSpPr>
          <p:cNvPr id="36" name="TextBox 36"/>
          <p:cNvSpPr txBox="1"/>
          <p:nvPr/>
        </p:nvSpPr>
        <p:spPr>
          <a:xfrm>
            <a:off x="3989727" y="4873952"/>
            <a:ext cx="4212547" cy="1661993"/>
          </a:xfrm>
          <a:prstGeom prst="rect">
            <a:avLst/>
          </a:prstGeom>
        </p:spPr>
        <p:txBody>
          <a:bodyPr lIns="0" tIns="0" rIns="0" bIns="0" rtlCol="0" anchor="t">
            <a:spAutoFit/>
          </a:bodyPr>
          <a:lstStyle/>
          <a:p>
            <a:pPr algn="ctr">
              <a:spcBef>
                <a:spcPct val="0"/>
              </a:spcBef>
            </a:pPr>
            <a:r>
              <a:rPr lang="en-IN" i="1" kern="100" dirty="0">
                <a:effectLst/>
                <a:latin typeface="Calibri" panose="020F0502020204030204" pitchFamily="34" charset="0"/>
                <a:ea typeface="Calibri" panose="020F0502020204030204" pitchFamily="34" charset="0"/>
                <a:cs typeface="Times New Roman" panose="02020603050405020304" pitchFamily="18" charset="0"/>
              </a:rPr>
              <a:t>“Your expertise and advice are incredibly valuable to us, and we’re excited to continue refining this project based on your input. Thank you again for your time and for any feedback you can provide!”</a:t>
            </a: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spcBef>
                <a:spcPct val="0"/>
              </a:spcBef>
            </a:pPr>
            <a:endParaRPr lang="en-US" dirty="0">
              <a:solidFill>
                <a:srgbClr val="1F2020"/>
              </a:solidFill>
              <a:latin typeface="Poppins"/>
              <a:ea typeface="Poppins"/>
              <a:cs typeface="Poppins"/>
              <a:sym typeface="Poppins"/>
            </a:endParaRPr>
          </a:p>
        </p:txBody>
      </p:sp>
      <p:sp>
        <p:nvSpPr>
          <p:cNvPr id="37" name="TextBox 37"/>
          <p:cNvSpPr txBox="1"/>
          <p:nvPr/>
        </p:nvSpPr>
        <p:spPr>
          <a:xfrm>
            <a:off x="411283" y="918009"/>
            <a:ext cx="3320873" cy="642612"/>
          </a:xfrm>
          <a:prstGeom prst="rect">
            <a:avLst/>
          </a:prstGeom>
        </p:spPr>
        <p:txBody>
          <a:bodyPr wrap="square" lIns="0" tIns="0" rIns="0" bIns="0" rtlCol="0" anchor="t">
            <a:spAutoFit/>
          </a:bodyPr>
          <a:lstStyle/>
          <a:p>
            <a:pPr algn="ctr">
              <a:lnSpc>
                <a:spcPts val="1679"/>
              </a:lnSpc>
              <a:spcBef>
                <a:spcPct val="0"/>
              </a:spcBef>
            </a:pPr>
            <a:r>
              <a:rPr lang="en-US" sz="1199" b="1" dirty="0">
                <a:solidFill>
                  <a:srgbClr val="3A6AD6"/>
                </a:solidFill>
                <a:latin typeface="Poppins Bold"/>
                <a:ea typeface="Poppins Bold"/>
                <a:cs typeface="Poppins Bold"/>
                <a:sym typeface="Poppins Bold"/>
              </a:rPr>
              <a:t>https://github.com/pandeysakshi8989/STUDY-MATERIAL/tree/PROJECT-IDEAS/ALRNET</a:t>
            </a:r>
          </a:p>
        </p:txBody>
      </p:sp>
      <p:pic>
        <p:nvPicPr>
          <p:cNvPr id="38" name="Picture 37">
            <a:extLst>
              <a:ext uri="{FF2B5EF4-FFF2-40B4-BE49-F238E27FC236}">
                <a16:creationId xmlns:a16="http://schemas.microsoft.com/office/drawing/2014/main" id="{0943B9C9-777D-B908-05BD-C7021FAE43C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204408" y="193188"/>
            <a:ext cx="458848" cy="4256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7329956" y="1394031"/>
            <a:ext cx="4176244" cy="406993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03300" y="1563812"/>
            <a:ext cx="5232502" cy="1487587"/>
          </a:xfrm>
          <a:prstGeom prst="rect">
            <a:avLst/>
          </a:prstGeom>
        </p:spPr>
        <p:txBody>
          <a:bodyPr lIns="0" tIns="0" rIns="0" bIns="0" rtlCol="0" anchor="t">
            <a:spAutoFit/>
          </a:bodyPr>
          <a:lstStyle/>
          <a:p>
            <a:pPr>
              <a:lnSpc>
                <a:spcPts val="5820"/>
              </a:lnSpc>
            </a:pPr>
            <a:r>
              <a:rPr lang="en-US" sz="6000" b="1">
                <a:solidFill>
                  <a:srgbClr val="000000"/>
                </a:solidFill>
                <a:latin typeface="DM Sans Bold"/>
                <a:ea typeface="DM Sans Bold"/>
                <a:cs typeface="DM Sans Bold"/>
                <a:sym typeface="DM Sans Bold"/>
              </a:rPr>
              <a:t>Origin of the creative idea</a:t>
            </a:r>
          </a:p>
        </p:txBody>
      </p:sp>
      <p:sp>
        <p:nvSpPr>
          <p:cNvPr id="5" name="TextBox 5"/>
          <p:cNvSpPr txBox="1"/>
          <p:nvPr/>
        </p:nvSpPr>
        <p:spPr>
          <a:xfrm>
            <a:off x="1003300" y="3205038"/>
            <a:ext cx="5138381" cy="3100272"/>
          </a:xfrm>
          <a:prstGeom prst="rect">
            <a:avLst/>
          </a:prstGeom>
        </p:spPr>
        <p:txBody>
          <a:bodyPr lIns="0" tIns="0" rIns="0" bIns="0" rtlCol="0" anchor="t">
            <a:spAutoFit/>
          </a:bodyPr>
          <a:lstStyle/>
          <a:p>
            <a:pPr>
              <a:lnSpc>
                <a:spcPts val="1799"/>
              </a:lnSpc>
              <a:spcBef>
                <a:spcPct val="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idea for the </a:t>
            </a:r>
            <a:r>
              <a:rPr lang="en-IN" sz="1800" b="1" i="1" dirty="0">
                <a:effectLst/>
                <a:latin typeface="Calibri" panose="020F0502020204030204" pitchFamily="34" charset="0"/>
                <a:ea typeface="Calibri" panose="020F0502020204030204" pitchFamily="34" charset="0"/>
                <a:cs typeface="Times New Roman" panose="02020603050405020304" pitchFamily="18" charset="0"/>
              </a:rPr>
              <a:t>ALRNET: </a:t>
            </a:r>
            <a:r>
              <a:rPr lang="en-US" sz="1800" b="1" dirty="0">
                <a:solidFill>
                  <a:srgbClr val="000000"/>
                </a:solidFill>
                <a:latin typeface="DM Sans Bold"/>
                <a:ea typeface="DM Sans Bold"/>
                <a:cs typeface="DM Sans Bold"/>
                <a:sym typeface="DM Sans Bold"/>
              </a:rPr>
              <a:t>Academic Living And Resource Feedback Network</a:t>
            </a:r>
            <a:endParaRPr lang="en-IN" dirty="0"/>
          </a:p>
          <a:p>
            <a:pPr>
              <a:lnSpc>
                <a:spcPts val="1799"/>
              </a:lnSpc>
              <a:spcBef>
                <a:spcPct val="0"/>
              </a:spcBef>
            </a:pPr>
            <a:r>
              <a:rPr lang="en-IN" sz="1800" dirty="0">
                <a:effectLst/>
                <a:latin typeface="Calibri" panose="020F0502020204030204" pitchFamily="34" charset="0"/>
                <a:ea typeface="Calibri" panose="020F0502020204030204" pitchFamily="34" charset="0"/>
                <a:cs typeface="Times New Roman" panose="02020603050405020304" pitchFamily="18" charset="0"/>
              </a:rPr>
              <a:t> originated from my personal experience as a student. Like many students, I found it challenging to navigate through the various services on campus, from hostels and food to academic resources. Despite the abundance of services, finding reliable information, feedback, and guidance was difficult. This sparked the idea of creating an integrated platform where students could share their experiences, access relevant resources, and help each other make informed decisions about their academic and living environments.</a:t>
            </a:r>
            <a:endParaRPr lang="en-US" sz="1333" spc="79" dirty="0">
              <a:solidFill>
                <a:srgbClr val="000000"/>
              </a:solidFill>
              <a:latin typeface="DM Sans"/>
              <a:ea typeface="DM Sans"/>
              <a:cs typeface="DM Sans"/>
              <a:sym typeface="DM Sans"/>
            </a:endParaRPr>
          </a:p>
        </p:txBody>
      </p:sp>
      <p:sp>
        <p:nvSpPr>
          <p:cNvPr id="6" name="Freeform 6"/>
          <p:cNvSpPr/>
          <p:nvPr/>
        </p:nvSpPr>
        <p:spPr>
          <a:xfrm>
            <a:off x="10235660" y="5693425"/>
            <a:ext cx="3068209" cy="241237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449437" y="-715087"/>
            <a:ext cx="3266632" cy="2045728"/>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6096000" y="6172200"/>
            <a:ext cx="2717513" cy="1909053"/>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3335965" y="-1260401"/>
            <a:ext cx="1928508" cy="19462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0669524" y="176916"/>
            <a:ext cx="2678138" cy="913915"/>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pic>
        <p:nvPicPr>
          <p:cNvPr id="12" name="Picture 11">
            <a:extLst>
              <a:ext uri="{FF2B5EF4-FFF2-40B4-BE49-F238E27FC236}">
                <a16:creationId xmlns:a16="http://schemas.microsoft.com/office/drawing/2014/main" id="{2FD7309A-0861-CAC5-09A5-F179B942CC0D}"/>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rot="10800000" flipV="1">
            <a:off x="204408" y="193188"/>
            <a:ext cx="458848" cy="425679"/>
          </a:xfrm>
          <a:prstGeom prst="rect">
            <a:avLst/>
          </a:prstGeom>
        </p:spPr>
      </p:pic>
      <p:sp>
        <p:nvSpPr>
          <p:cNvPr id="52" name="TextBox 33">
            <a:extLst>
              <a:ext uri="{FF2B5EF4-FFF2-40B4-BE49-F238E27FC236}">
                <a16:creationId xmlns:a16="http://schemas.microsoft.com/office/drawing/2014/main" id="{E536E620-31EE-00D4-811F-0ED5A4A0C8A7}"/>
              </a:ext>
            </a:extLst>
          </p:cNvPr>
          <p:cNvSpPr txBox="1"/>
          <p:nvPr/>
        </p:nvSpPr>
        <p:spPr>
          <a:xfrm>
            <a:off x="703254" y="277482"/>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165837" y="1134139"/>
            <a:ext cx="4683391" cy="1521507"/>
          </a:xfrm>
          <a:prstGeom prst="rect">
            <a:avLst/>
          </a:prstGeom>
        </p:spPr>
        <p:txBody>
          <a:bodyPr lIns="0" tIns="0" rIns="0" bIns="0" rtlCol="0" anchor="t">
            <a:spAutoFit/>
          </a:bodyPr>
          <a:lstStyle/>
          <a:p>
            <a:pPr>
              <a:lnSpc>
                <a:spcPts val="5820"/>
              </a:lnSpc>
            </a:pPr>
            <a:r>
              <a:rPr lang="en-US" sz="6000" b="1" dirty="0">
                <a:solidFill>
                  <a:srgbClr val="000000"/>
                </a:solidFill>
                <a:latin typeface="DM Sans Bold"/>
                <a:ea typeface="DM Sans Bold"/>
                <a:cs typeface="DM Sans Bold"/>
                <a:sym typeface="DM Sans Bold"/>
              </a:rPr>
              <a:t>PROBLEM AND VISION</a:t>
            </a:r>
          </a:p>
        </p:txBody>
      </p:sp>
      <p:sp>
        <p:nvSpPr>
          <p:cNvPr id="20" name="Freeform 20"/>
          <p:cNvSpPr/>
          <p:nvPr/>
        </p:nvSpPr>
        <p:spPr>
          <a:xfrm>
            <a:off x="-565714" y="5946441"/>
            <a:ext cx="2580631" cy="633427"/>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2981937" y="-1576543"/>
            <a:ext cx="3320635" cy="2487457"/>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2287383" y="5946441"/>
            <a:ext cx="1724680" cy="1591017"/>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565714" y="-496275"/>
            <a:ext cx="1731551" cy="1864389"/>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5" name="TextBox 24">
            <a:extLst>
              <a:ext uri="{FF2B5EF4-FFF2-40B4-BE49-F238E27FC236}">
                <a16:creationId xmlns:a16="http://schemas.microsoft.com/office/drawing/2014/main" id="{4FBB99A1-3492-854C-7F43-DC6A41649C71}"/>
              </a:ext>
            </a:extLst>
          </p:cNvPr>
          <p:cNvSpPr txBox="1"/>
          <p:nvPr/>
        </p:nvSpPr>
        <p:spPr>
          <a:xfrm>
            <a:off x="6410959" y="4011564"/>
            <a:ext cx="4948238" cy="1600438"/>
          </a:xfrm>
          <a:prstGeom prst="rect">
            <a:avLst/>
          </a:prstGeom>
          <a:noFill/>
        </p:spPr>
        <p:txBody>
          <a:bodyPr wrap="squar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Mission:</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"To improve students' university experience by providing a one-stop solution for academic, living, and career resources.“</a:t>
            </a:r>
          </a:p>
          <a:p>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"To build a community where students can connect, review, learn, and grow."</a:t>
            </a:r>
          </a:p>
        </p:txBody>
      </p:sp>
      <p:sp>
        <p:nvSpPr>
          <p:cNvPr id="26" name="TextBox 25">
            <a:extLst>
              <a:ext uri="{FF2B5EF4-FFF2-40B4-BE49-F238E27FC236}">
                <a16:creationId xmlns:a16="http://schemas.microsoft.com/office/drawing/2014/main" id="{55400F2C-98F0-FFC0-6B96-72A194AE176B}"/>
              </a:ext>
            </a:extLst>
          </p:cNvPr>
          <p:cNvSpPr txBox="1"/>
          <p:nvPr/>
        </p:nvSpPr>
        <p:spPr>
          <a:xfrm>
            <a:off x="6302572" y="1368114"/>
            <a:ext cx="4948238" cy="1754326"/>
          </a:xfrm>
          <a:prstGeom prst="rect">
            <a:avLst/>
          </a:prstGeom>
          <a:noFill/>
        </p:spPr>
        <p:txBody>
          <a:bodyPr wrap="square" rtlCol="0">
            <a:spAutoFit/>
          </a:bodyPr>
          <a:lstStyle/>
          <a:p>
            <a:r>
              <a:rPr lang="en-IN" sz="1800" b="1" dirty="0">
                <a:effectLst/>
                <a:latin typeface="Arial MT"/>
                <a:ea typeface="Arial MT"/>
                <a:cs typeface="Arial MT"/>
              </a:rPr>
              <a:t>Vision:</a:t>
            </a:r>
            <a:br>
              <a:rPr lang="en-IN" sz="1800" dirty="0">
                <a:effectLst/>
                <a:latin typeface="Arial MT"/>
                <a:ea typeface="Arial MT"/>
                <a:cs typeface="Arial MT"/>
              </a:rPr>
            </a:br>
            <a:r>
              <a:rPr lang="en-IN" sz="1800" i="1" dirty="0">
                <a:effectLst/>
                <a:latin typeface="Arial MT"/>
                <a:ea typeface="Arial MT"/>
                <a:cs typeface="Arial MT"/>
              </a:rPr>
              <a:t>To become the most trusted platform that enhances the campus experience by providing students with reliable reviews, insightful recommendations, and the ability to connect with peers, seniors, and alumni.</a:t>
            </a:r>
            <a:endParaRPr lang="en-IN" sz="1800" dirty="0">
              <a:effectLst/>
              <a:latin typeface="Arial MT"/>
              <a:ea typeface="Arial MT"/>
              <a:cs typeface="Arial MT"/>
            </a:endParaRPr>
          </a:p>
        </p:txBody>
      </p:sp>
      <p:sp>
        <p:nvSpPr>
          <p:cNvPr id="27" name="TextBox 26">
            <a:extLst>
              <a:ext uri="{FF2B5EF4-FFF2-40B4-BE49-F238E27FC236}">
                <a16:creationId xmlns:a16="http://schemas.microsoft.com/office/drawing/2014/main" id="{77647C94-FB36-3B0E-01E9-837D124C7467}"/>
              </a:ext>
            </a:extLst>
          </p:cNvPr>
          <p:cNvSpPr txBox="1"/>
          <p:nvPr/>
        </p:nvSpPr>
        <p:spPr>
          <a:xfrm>
            <a:off x="900113" y="3214688"/>
            <a:ext cx="4924298" cy="2265557"/>
          </a:xfrm>
          <a:prstGeom prst="rect">
            <a:avLst/>
          </a:prstGeom>
          <a:noFill/>
        </p:spPr>
        <p:txBody>
          <a:bodyPr wrap="square" rtlCol="0">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The Problem</a:t>
            </a: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Lack of reliable information about university services (e.g., food, accommodation, academic resources)</a:t>
            </a: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Difficulty in connecting with mentors and getting timely guidance</a:t>
            </a:r>
          </a:p>
          <a:p>
            <a:pPr>
              <a:lnSpc>
                <a:spcPct val="107000"/>
              </a:lnSpc>
              <a:spcAft>
                <a:spcPts val="800"/>
              </a:spcAf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Fragmented platforms with limited student interaction and feedback.</a:t>
            </a:r>
          </a:p>
        </p:txBody>
      </p:sp>
      <p:pic>
        <p:nvPicPr>
          <p:cNvPr id="28" name="Picture 27">
            <a:extLst>
              <a:ext uri="{FF2B5EF4-FFF2-40B4-BE49-F238E27FC236}">
                <a16:creationId xmlns:a16="http://schemas.microsoft.com/office/drawing/2014/main" id="{01E5EC3E-6ED1-F44E-0A02-14CA3583652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rot="10800000" flipV="1">
            <a:off x="495177" y="268194"/>
            <a:ext cx="458848" cy="335450"/>
          </a:xfrm>
          <a:prstGeom prst="rect">
            <a:avLst/>
          </a:prstGeom>
        </p:spPr>
      </p:pic>
      <p:sp>
        <p:nvSpPr>
          <p:cNvPr id="29" name="TextBox 33">
            <a:extLst>
              <a:ext uri="{FF2B5EF4-FFF2-40B4-BE49-F238E27FC236}">
                <a16:creationId xmlns:a16="http://schemas.microsoft.com/office/drawing/2014/main" id="{BB43D1F8-FB5A-BF08-723F-F6D0683B7BB4}"/>
              </a:ext>
            </a:extLst>
          </p:cNvPr>
          <p:cNvSpPr txBox="1"/>
          <p:nvPr/>
        </p:nvSpPr>
        <p:spPr>
          <a:xfrm>
            <a:off x="984707" y="301395"/>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718717" y="845314"/>
            <a:ext cx="2805715" cy="2831456"/>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7238058" y="1253026"/>
            <a:ext cx="3971154" cy="4351950"/>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03300" y="1563812"/>
            <a:ext cx="5394729" cy="1487587"/>
          </a:xfrm>
          <a:prstGeom prst="rect">
            <a:avLst/>
          </a:prstGeom>
        </p:spPr>
        <p:txBody>
          <a:bodyPr lIns="0" tIns="0" rIns="0" bIns="0" rtlCol="0" anchor="t">
            <a:spAutoFit/>
          </a:bodyPr>
          <a:lstStyle/>
          <a:p>
            <a:pPr>
              <a:lnSpc>
                <a:spcPts val="5820"/>
              </a:lnSpc>
            </a:pPr>
            <a:r>
              <a:rPr lang="en-US" sz="6000" b="1">
                <a:solidFill>
                  <a:srgbClr val="000000"/>
                </a:solidFill>
                <a:latin typeface="DM Sans Bold"/>
                <a:ea typeface="DM Sans Bold"/>
                <a:cs typeface="DM Sans Bold"/>
                <a:sym typeface="DM Sans Bold"/>
              </a:rPr>
              <a:t>Inspiration and creativity</a:t>
            </a:r>
          </a:p>
        </p:txBody>
      </p:sp>
      <p:sp>
        <p:nvSpPr>
          <p:cNvPr id="6" name="TextBox 6"/>
          <p:cNvSpPr txBox="1"/>
          <p:nvPr/>
        </p:nvSpPr>
        <p:spPr>
          <a:xfrm>
            <a:off x="1003300" y="3205038"/>
            <a:ext cx="5138381" cy="2769989"/>
          </a:xfrm>
          <a:prstGeom prst="rect">
            <a:avLst/>
          </a:prstGeom>
        </p:spPr>
        <p:txBody>
          <a:bodyPr lIns="0" tIns="0" rIns="0" bIns="0" rtlCol="0" anchor="t">
            <a:spAutoFit/>
          </a:bodyPr>
          <a:lstStyle/>
          <a:p>
            <a:pPr>
              <a:lnSpc>
                <a:spcPts val="1799"/>
              </a:lnSpc>
              <a:spcBef>
                <a:spcPct val="0"/>
              </a:spcBef>
            </a:pPr>
            <a:r>
              <a:rPr lang="en-IN" sz="1800" dirty="0">
                <a:effectLst/>
                <a:latin typeface="Arial MT"/>
                <a:ea typeface="Arial MT"/>
                <a:cs typeface="Arial MT"/>
              </a:rPr>
              <a:t>The inspiration for this platform comes from a combination of personal experiences and observing the challenges faced by other students. Through conversations with peers, seniors, and alumni, it became clear that there was a gap in providing a unified source for all campus-related information. The creativity stems from the idea of integrating multiple services into a single platform where students can access everything they need—from academic resources to local food options—while also engaging with their community through feedback and mentorship.</a:t>
            </a:r>
          </a:p>
        </p:txBody>
      </p:sp>
      <p:pic>
        <p:nvPicPr>
          <p:cNvPr id="7" name="Picture 6">
            <a:extLst>
              <a:ext uri="{FF2B5EF4-FFF2-40B4-BE49-F238E27FC236}">
                <a16:creationId xmlns:a16="http://schemas.microsoft.com/office/drawing/2014/main" id="{CEC24094-7FAE-1674-CADF-15619755289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0800000" flipV="1">
            <a:off x="204408" y="193188"/>
            <a:ext cx="458848" cy="425679"/>
          </a:xfrm>
          <a:prstGeom prst="rect">
            <a:avLst/>
          </a:prstGeom>
        </p:spPr>
      </p:pic>
      <p:sp>
        <p:nvSpPr>
          <p:cNvPr id="8" name="TextBox 33">
            <a:extLst>
              <a:ext uri="{FF2B5EF4-FFF2-40B4-BE49-F238E27FC236}">
                <a16:creationId xmlns:a16="http://schemas.microsoft.com/office/drawing/2014/main" id="{0104F854-5DDE-18D4-20AD-BD0AD35EC093}"/>
              </a:ext>
            </a:extLst>
          </p:cNvPr>
          <p:cNvSpPr txBox="1"/>
          <p:nvPr/>
        </p:nvSpPr>
        <p:spPr>
          <a:xfrm>
            <a:off x="663256"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591171" y="3383295"/>
            <a:ext cx="13374342"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3953443" y="3215943"/>
            <a:ext cx="334704" cy="33470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33867" tIns="33867" rIns="33867" bIns="33867" rtlCol="0" anchor="ctr"/>
            <a:lstStyle/>
            <a:p>
              <a:pPr algn="ctr">
                <a:lnSpc>
                  <a:spcPts val="1511"/>
                </a:lnSpc>
                <a:spcBef>
                  <a:spcPct val="0"/>
                </a:spcBef>
              </a:pPr>
              <a:endParaRPr sz="1200"/>
            </a:p>
          </p:txBody>
        </p:sp>
      </p:grpSp>
      <p:grpSp>
        <p:nvGrpSpPr>
          <p:cNvPr id="7" name="Group 7"/>
          <p:cNvGrpSpPr/>
          <p:nvPr/>
        </p:nvGrpSpPr>
        <p:grpSpPr>
          <a:xfrm>
            <a:off x="1484711" y="3215943"/>
            <a:ext cx="334704" cy="33470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33867" tIns="33867" rIns="33867" bIns="33867" rtlCol="0" anchor="ctr"/>
            <a:lstStyle/>
            <a:p>
              <a:pPr algn="ctr">
                <a:lnSpc>
                  <a:spcPts val="1511"/>
                </a:lnSpc>
              </a:pPr>
              <a:endParaRPr sz="1200"/>
            </a:p>
          </p:txBody>
        </p:sp>
      </p:grpSp>
      <p:grpSp>
        <p:nvGrpSpPr>
          <p:cNvPr id="10" name="Group 10"/>
          <p:cNvGrpSpPr/>
          <p:nvPr/>
        </p:nvGrpSpPr>
        <p:grpSpPr>
          <a:xfrm>
            <a:off x="6435751" y="3215943"/>
            <a:ext cx="334704" cy="33470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33867" tIns="33867" rIns="33867" bIns="33867" rtlCol="0" anchor="ctr"/>
            <a:lstStyle/>
            <a:p>
              <a:pPr algn="ctr">
                <a:lnSpc>
                  <a:spcPts val="1511"/>
                </a:lnSpc>
                <a:spcBef>
                  <a:spcPct val="0"/>
                </a:spcBef>
              </a:pPr>
              <a:endParaRPr sz="1200"/>
            </a:p>
          </p:txBody>
        </p:sp>
      </p:grpSp>
      <p:grpSp>
        <p:nvGrpSpPr>
          <p:cNvPr id="13" name="Group 13"/>
          <p:cNvGrpSpPr/>
          <p:nvPr/>
        </p:nvGrpSpPr>
        <p:grpSpPr>
          <a:xfrm>
            <a:off x="8930759" y="3215943"/>
            <a:ext cx="334704" cy="33470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33867" tIns="33867" rIns="33867" bIns="33867" rtlCol="0" anchor="ctr"/>
            <a:lstStyle/>
            <a:p>
              <a:pPr algn="ctr">
                <a:lnSpc>
                  <a:spcPts val="1511"/>
                </a:lnSpc>
                <a:spcBef>
                  <a:spcPct val="0"/>
                </a:spcBef>
              </a:pPr>
              <a:endParaRPr sz="1200"/>
            </a:p>
          </p:txBody>
        </p:sp>
      </p:grpSp>
      <p:sp>
        <p:nvSpPr>
          <p:cNvPr id="16" name="TextBox 16"/>
          <p:cNvSpPr txBox="1"/>
          <p:nvPr/>
        </p:nvSpPr>
        <p:spPr>
          <a:xfrm>
            <a:off x="3155001" y="1271626"/>
            <a:ext cx="5881998" cy="1487587"/>
          </a:xfrm>
          <a:prstGeom prst="rect">
            <a:avLst/>
          </a:prstGeom>
        </p:spPr>
        <p:txBody>
          <a:bodyPr lIns="0" tIns="0" rIns="0" bIns="0" rtlCol="0" anchor="t">
            <a:spAutoFit/>
          </a:bodyPr>
          <a:lstStyle/>
          <a:p>
            <a:pPr marL="0" lvl="1" algn="ctr">
              <a:lnSpc>
                <a:spcPts val="5820"/>
              </a:lnSpc>
              <a:spcBef>
                <a:spcPct val="0"/>
              </a:spcBef>
            </a:pPr>
            <a:r>
              <a:rPr lang="en-US" sz="6000" b="1">
                <a:solidFill>
                  <a:srgbClr val="000000"/>
                </a:solidFill>
                <a:latin typeface="DM Sans Bold"/>
                <a:ea typeface="DM Sans Bold"/>
                <a:cs typeface="DM Sans Bold"/>
                <a:sym typeface="DM Sans Bold"/>
              </a:rPr>
              <a:t>Ideation process</a:t>
            </a:r>
          </a:p>
        </p:txBody>
      </p:sp>
      <p:sp>
        <p:nvSpPr>
          <p:cNvPr id="17" name="TextBox 17"/>
          <p:cNvSpPr txBox="1"/>
          <p:nvPr/>
        </p:nvSpPr>
        <p:spPr>
          <a:xfrm>
            <a:off x="1484711" y="3744028"/>
            <a:ext cx="1464882" cy="436017"/>
          </a:xfrm>
          <a:prstGeom prst="rect">
            <a:avLst/>
          </a:prstGeom>
        </p:spPr>
        <p:txBody>
          <a:bodyPr lIns="0" tIns="0" rIns="0" bIns="0" rtlCol="0" anchor="t">
            <a:spAutoFit/>
          </a:bodyPr>
          <a:lstStyle/>
          <a:p>
            <a:pPr>
              <a:lnSpc>
                <a:spcPts val="3434"/>
              </a:lnSpc>
            </a:pPr>
            <a:r>
              <a:rPr lang="en-US" sz="3334" b="1">
                <a:solidFill>
                  <a:srgbClr val="000000"/>
                </a:solidFill>
                <a:latin typeface="DM Sans Bold"/>
                <a:ea typeface="DM Sans Bold"/>
                <a:cs typeface="DM Sans Bold"/>
                <a:sym typeface="DM Sans Bold"/>
              </a:rPr>
              <a:t>01</a:t>
            </a:r>
          </a:p>
        </p:txBody>
      </p:sp>
      <p:sp>
        <p:nvSpPr>
          <p:cNvPr id="18" name="TextBox 18"/>
          <p:cNvSpPr txBox="1"/>
          <p:nvPr/>
        </p:nvSpPr>
        <p:spPr>
          <a:xfrm>
            <a:off x="3965646" y="3744028"/>
            <a:ext cx="1464882" cy="436017"/>
          </a:xfrm>
          <a:prstGeom prst="rect">
            <a:avLst/>
          </a:prstGeom>
        </p:spPr>
        <p:txBody>
          <a:bodyPr lIns="0" tIns="0" rIns="0" bIns="0" rtlCol="0" anchor="t">
            <a:spAutoFit/>
          </a:bodyPr>
          <a:lstStyle/>
          <a:p>
            <a:pPr>
              <a:lnSpc>
                <a:spcPts val="3434"/>
              </a:lnSpc>
            </a:pPr>
            <a:r>
              <a:rPr lang="en-US" sz="3334" b="1">
                <a:solidFill>
                  <a:srgbClr val="000000"/>
                </a:solidFill>
                <a:latin typeface="DM Sans Bold"/>
                <a:ea typeface="DM Sans Bold"/>
                <a:cs typeface="DM Sans Bold"/>
                <a:sym typeface="DM Sans Bold"/>
              </a:rPr>
              <a:t>02</a:t>
            </a:r>
          </a:p>
        </p:txBody>
      </p:sp>
      <p:sp>
        <p:nvSpPr>
          <p:cNvPr id="19" name="TextBox 19"/>
          <p:cNvSpPr txBox="1"/>
          <p:nvPr/>
        </p:nvSpPr>
        <p:spPr>
          <a:xfrm>
            <a:off x="1110566" y="4298594"/>
            <a:ext cx="1764328" cy="1244636"/>
          </a:xfrm>
          <a:prstGeom prst="rect">
            <a:avLst/>
          </a:prstGeom>
        </p:spPr>
        <p:txBody>
          <a:bodyPr lIns="0" tIns="0" rIns="0" bIns="0" rtlCol="0" anchor="t">
            <a:spAutoFit/>
          </a:bodyPr>
          <a:lstStyle/>
          <a:p>
            <a:pPr>
              <a:lnSpc>
                <a:spcPts val="156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ideation process began by identifying the pain points of students on campuses. </a:t>
            </a:r>
            <a:endParaRPr lang="en-US" sz="1000" dirty="0">
              <a:solidFill>
                <a:srgbClr val="000000"/>
              </a:solidFill>
              <a:latin typeface="DM Sans"/>
              <a:ea typeface="DM Sans"/>
              <a:cs typeface="DM Sans"/>
              <a:sym typeface="DM Sans"/>
            </a:endParaRPr>
          </a:p>
        </p:txBody>
      </p:sp>
      <p:sp>
        <p:nvSpPr>
          <p:cNvPr id="20" name="TextBox 20"/>
          <p:cNvSpPr txBox="1"/>
          <p:nvPr/>
        </p:nvSpPr>
        <p:spPr>
          <a:xfrm>
            <a:off x="3267032" y="4253311"/>
            <a:ext cx="2700889" cy="2065374"/>
          </a:xfrm>
          <a:prstGeom prst="rect">
            <a:avLst/>
          </a:prstGeom>
        </p:spPr>
        <p:txBody>
          <a:bodyPr wrap="square" lIns="0" tIns="0" rIns="0" bIns="0" rtlCol="0" anchor="t">
            <a:spAutoFit/>
          </a:bodyPr>
          <a:lstStyle/>
          <a:p>
            <a:pPr>
              <a:lnSpc>
                <a:spcPts val="156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After conducting surveys and interviews with students from different universities, common challenges such as unreliable accommodation information, poor quality control in food services, and lack of direct student engagement with seniors and alumni emerged.</a:t>
            </a:r>
            <a:endParaRPr lang="en-US" sz="1000" dirty="0">
              <a:solidFill>
                <a:srgbClr val="000000"/>
              </a:solidFill>
              <a:latin typeface="DM Sans"/>
              <a:ea typeface="DM Sans"/>
              <a:cs typeface="DM Sans"/>
              <a:sym typeface="DM Sans"/>
            </a:endParaRPr>
          </a:p>
        </p:txBody>
      </p:sp>
      <p:sp>
        <p:nvSpPr>
          <p:cNvPr id="21" name="TextBox 21"/>
          <p:cNvSpPr txBox="1"/>
          <p:nvPr/>
        </p:nvSpPr>
        <p:spPr>
          <a:xfrm>
            <a:off x="6447954" y="3744028"/>
            <a:ext cx="1464882" cy="436017"/>
          </a:xfrm>
          <a:prstGeom prst="rect">
            <a:avLst/>
          </a:prstGeom>
        </p:spPr>
        <p:txBody>
          <a:bodyPr lIns="0" tIns="0" rIns="0" bIns="0" rtlCol="0" anchor="t">
            <a:spAutoFit/>
          </a:bodyPr>
          <a:lstStyle/>
          <a:p>
            <a:pPr>
              <a:lnSpc>
                <a:spcPts val="3434"/>
              </a:lnSpc>
            </a:pPr>
            <a:r>
              <a:rPr lang="en-US" sz="3334" b="1">
                <a:solidFill>
                  <a:srgbClr val="000000"/>
                </a:solidFill>
                <a:latin typeface="DM Sans Bold"/>
                <a:ea typeface="DM Sans Bold"/>
                <a:cs typeface="DM Sans Bold"/>
                <a:sym typeface="DM Sans Bold"/>
              </a:rPr>
              <a:t>03</a:t>
            </a:r>
          </a:p>
        </p:txBody>
      </p:sp>
      <p:sp>
        <p:nvSpPr>
          <p:cNvPr id="22" name="TextBox 22"/>
          <p:cNvSpPr txBox="1"/>
          <p:nvPr/>
        </p:nvSpPr>
        <p:spPr>
          <a:xfrm>
            <a:off x="6447953" y="4298594"/>
            <a:ext cx="2064513" cy="1860189"/>
          </a:xfrm>
          <a:prstGeom prst="rect">
            <a:avLst/>
          </a:prstGeom>
        </p:spPr>
        <p:txBody>
          <a:bodyPr wrap="square" lIns="0" tIns="0" rIns="0" bIns="0" rtlCol="0" anchor="t">
            <a:spAutoFit/>
          </a:bodyPr>
          <a:lstStyle/>
          <a:p>
            <a:pPr>
              <a:lnSpc>
                <a:spcPts val="1560"/>
              </a:lnSpc>
            </a:pPr>
            <a:r>
              <a:rPr lang="en-IN" sz="1800" dirty="0">
                <a:effectLst/>
                <a:latin typeface="Calibri" panose="020F0502020204030204" pitchFamily="34" charset="0"/>
                <a:ea typeface="Calibri" panose="020F0502020204030204" pitchFamily="34" charset="0"/>
                <a:cs typeface="Times New Roman" panose="02020603050405020304" pitchFamily="18" charset="0"/>
              </a:rPr>
              <a:t>These insights led to brainstorming solutions, focusing on an easy-to-use platform with interactive features like reviews, ratings, forums, and mentor connections.</a:t>
            </a:r>
            <a:endParaRPr lang="en-US" sz="1000" dirty="0">
              <a:solidFill>
                <a:srgbClr val="000000"/>
              </a:solidFill>
              <a:latin typeface="DM Sans"/>
              <a:ea typeface="DM Sans"/>
              <a:cs typeface="DM Sans"/>
              <a:sym typeface="DM Sans"/>
            </a:endParaRPr>
          </a:p>
        </p:txBody>
      </p:sp>
      <p:sp>
        <p:nvSpPr>
          <p:cNvPr id="23" name="TextBox 23"/>
          <p:cNvSpPr txBox="1"/>
          <p:nvPr/>
        </p:nvSpPr>
        <p:spPr>
          <a:xfrm>
            <a:off x="8942962" y="3744028"/>
            <a:ext cx="1464882" cy="436017"/>
          </a:xfrm>
          <a:prstGeom prst="rect">
            <a:avLst/>
          </a:prstGeom>
        </p:spPr>
        <p:txBody>
          <a:bodyPr lIns="0" tIns="0" rIns="0" bIns="0" rtlCol="0" anchor="t">
            <a:spAutoFit/>
          </a:bodyPr>
          <a:lstStyle/>
          <a:p>
            <a:pPr>
              <a:lnSpc>
                <a:spcPts val="3434"/>
              </a:lnSpc>
            </a:pPr>
            <a:r>
              <a:rPr lang="en-US" sz="3334" b="1">
                <a:solidFill>
                  <a:srgbClr val="000000"/>
                </a:solidFill>
                <a:latin typeface="DM Sans Bold"/>
                <a:ea typeface="DM Sans Bold"/>
                <a:cs typeface="DM Sans Bold"/>
                <a:sym typeface="DM Sans Bold"/>
              </a:rPr>
              <a:t>04</a:t>
            </a:r>
          </a:p>
        </p:txBody>
      </p:sp>
      <p:sp>
        <p:nvSpPr>
          <p:cNvPr id="24" name="TextBox 24"/>
          <p:cNvSpPr txBox="1"/>
          <p:nvPr/>
        </p:nvSpPr>
        <p:spPr>
          <a:xfrm>
            <a:off x="8942961" y="4298594"/>
            <a:ext cx="2233780" cy="1831976"/>
          </a:xfrm>
          <a:prstGeom prst="rect">
            <a:avLst/>
          </a:prstGeom>
        </p:spPr>
        <p:txBody>
          <a:bodyPr wrap="square" lIns="0" tIns="0" rIns="0" bIns="0" rtlCol="0" anchor="t">
            <a:spAutoFit/>
          </a:bodyPr>
          <a:lstStyle/>
          <a:p>
            <a:pPr>
              <a:lnSpc>
                <a:spcPts val="1560"/>
              </a:lnSpc>
            </a:pPr>
            <a:r>
              <a:rPr lang="en-IN" sz="1800" dirty="0">
                <a:effectLst/>
                <a:latin typeface="Arial MT"/>
                <a:ea typeface="Arial MT"/>
                <a:cs typeface="Arial MT"/>
              </a:rPr>
              <a:t>Through several iterations, we refined the idea, ensuring it addressed the needs of the students effectively while being scalable across multiple universities.</a:t>
            </a:r>
          </a:p>
          <a:p>
            <a:pPr>
              <a:lnSpc>
                <a:spcPts val="1560"/>
              </a:lnSpc>
            </a:pPr>
            <a:endParaRPr lang="en-US" sz="1000" dirty="0">
              <a:solidFill>
                <a:srgbClr val="000000"/>
              </a:solidFill>
              <a:latin typeface="DM Sans"/>
              <a:ea typeface="DM Sans"/>
              <a:cs typeface="DM Sans"/>
              <a:sym typeface="DM Sans"/>
            </a:endParaRPr>
          </a:p>
        </p:txBody>
      </p:sp>
      <p:sp>
        <p:nvSpPr>
          <p:cNvPr id="25" name="Freeform 25"/>
          <p:cNvSpPr/>
          <p:nvPr/>
        </p:nvSpPr>
        <p:spPr>
          <a:xfrm>
            <a:off x="-1048827" y="5928866"/>
            <a:ext cx="2700889" cy="1843357"/>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0175304" y="5909725"/>
            <a:ext cx="3068209" cy="241237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449437" y="-881858"/>
            <a:ext cx="2816312" cy="1763715"/>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7401050" y="6373775"/>
            <a:ext cx="2112853" cy="148427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6435751" y="-2025289"/>
            <a:ext cx="3662039" cy="27432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3163847" y="-1251554"/>
            <a:ext cx="1928508" cy="19462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1954855" y="6181206"/>
            <a:ext cx="1724680" cy="1591017"/>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0175304" y="-715086"/>
            <a:ext cx="1330897" cy="1432998"/>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pic>
        <p:nvPicPr>
          <p:cNvPr id="34" name="Picture 33">
            <a:extLst>
              <a:ext uri="{FF2B5EF4-FFF2-40B4-BE49-F238E27FC236}">
                <a16:creationId xmlns:a16="http://schemas.microsoft.com/office/drawing/2014/main" id="{36369463-9043-0057-EBDA-C97899A9B323}"/>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rot="10800000" flipV="1">
            <a:off x="204408" y="193188"/>
            <a:ext cx="458848" cy="425679"/>
          </a:xfrm>
          <a:prstGeom prst="rect">
            <a:avLst/>
          </a:prstGeom>
        </p:spPr>
      </p:pic>
      <p:sp>
        <p:nvSpPr>
          <p:cNvPr id="35" name="TextBox 33">
            <a:extLst>
              <a:ext uri="{FF2B5EF4-FFF2-40B4-BE49-F238E27FC236}">
                <a16:creationId xmlns:a16="http://schemas.microsoft.com/office/drawing/2014/main" id="{8CEF29DF-1C84-866A-3842-D635414ABBAD}"/>
              </a:ext>
            </a:extLst>
          </p:cNvPr>
          <p:cNvSpPr txBox="1"/>
          <p:nvPr/>
        </p:nvSpPr>
        <p:spPr>
          <a:xfrm>
            <a:off x="685799" y="406028"/>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rot="-5282649">
            <a:off x="502119" y="2568238"/>
            <a:ext cx="5044763" cy="1721525"/>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186821" y="1358376"/>
            <a:ext cx="3675358" cy="4141249"/>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186821" y="341628"/>
            <a:ext cx="4585856" cy="675121"/>
          </a:xfrm>
          <a:prstGeom prst="rect">
            <a:avLst/>
          </a:prstGeom>
        </p:spPr>
        <p:txBody>
          <a:bodyPr wrap="square" lIns="0" tIns="0" rIns="0" bIns="0" rtlCol="0" anchor="t">
            <a:spAutoFit/>
          </a:bodyPr>
          <a:lstStyle/>
          <a:p>
            <a:pPr>
              <a:lnSpc>
                <a:spcPts val="5820"/>
              </a:lnSpc>
            </a:pPr>
            <a:r>
              <a:rPr lang="en-US" sz="3200" b="1" dirty="0">
                <a:solidFill>
                  <a:srgbClr val="000000"/>
                </a:solidFill>
                <a:latin typeface="DM Sans Bold"/>
                <a:ea typeface="DM Sans Bold"/>
                <a:cs typeface="DM Sans Bold"/>
                <a:sym typeface="DM Sans Bold"/>
              </a:rPr>
              <a:t>Creation process</a:t>
            </a:r>
          </a:p>
        </p:txBody>
      </p:sp>
      <p:sp>
        <p:nvSpPr>
          <p:cNvPr id="6" name="TextBox 6"/>
          <p:cNvSpPr txBox="1"/>
          <p:nvPr/>
        </p:nvSpPr>
        <p:spPr>
          <a:xfrm>
            <a:off x="5651962" y="218950"/>
            <a:ext cx="5138381" cy="5555367"/>
          </a:xfrm>
          <a:prstGeom prst="rect">
            <a:avLst/>
          </a:prstGeom>
        </p:spPr>
        <p:txBody>
          <a:bodyPr lIns="0" tIns="0" rIns="0" bIns="0" rtlCol="0" anchor="t">
            <a:spAutoFit/>
          </a:bodyPr>
          <a:lstStyle/>
          <a:p>
            <a:pPr marL="342900" marR="133350" lvl="0" indent="-342900" algn="ctr">
              <a:spcBef>
                <a:spcPts val="955"/>
              </a:spcBef>
              <a:tabLst>
                <a:tab pos="457200" algn="l"/>
              </a:tabLst>
            </a:pPr>
            <a:r>
              <a:rPr lang="en-IN" sz="1600" b="1" dirty="0">
                <a:effectLst/>
                <a:latin typeface="Arial MT"/>
                <a:ea typeface="Arial MT"/>
                <a:cs typeface="Arial MT"/>
              </a:rPr>
              <a:t>Research and Development:</a:t>
            </a:r>
            <a:r>
              <a:rPr lang="en-IN" sz="1600" dirty="0">
                <a:effectLst/>
                <a:latin typeface="Arial MT"/>
                <a:ea typeface="Arial MT"/>
                <a:cs typeface="Arial MT"/>
              </a:rPr>
              <a:t> We started by researching existing systems, identifying gaps, and defining the unique features that would differentiate our platform.</a:t>
            </a:r>
          </a:p>
          <a:p>
            <a:pPr marL="342900" marR="133350" lvl="0" indent="-342900" algn="ctr">
              <a:spcBef>
                <a:spcPts val="955"/>
              </a:spcBef>
              <a:tabLst>
                <a:tab pos="457200" algn="l"/>
              </a:tabLst>
            </a:pPr>
            <a:r>
              <a:rPr lang="en-IN" sz="1600" b="1" dirty="0">
                <a:effectLst/>
                <a:latin typeface="Arial MT"/>
                <a:ea typeface="Arial MT"/>
                <a:cs typeface="Arial MT"/>
              </a:rPr>
              <a:t>Platform Design:</a:t>
            </a:r>
            <a:r>
              <a:rPr lang="en-IN" sz="1600" dirty="0">
                <a:effectLst/>
                <a:latin typeface="Arial MT"/>
                <a:ea typeface="Arial MT"/>
                <a:cs typeface="Arial MT"/>
              </a:rPr>
              <a:t> The focus was on creating an intuitive user interface, ensuring that students could easily navigate through different sections (academic resources, food, accommodation, etc.).</a:t>
            </a:r>
          </a:p>
          <a:p>
            <a:pPr marL="342900" marR="133350" lvl="0" indent="-342900" algn="ctr">
              <a:spcBef>
                <a:spcPts val="955"/>
              </a:spcBef>
              <a:tabLst>
                <a:tab pos="457200" algn="l"/>
              </a:tabLst>
            </a:pPr>
            <a:r>
              <a:rPr lang="en-IN" sz="1600" b="1" dirty="0">
                <a:effectLst/>
                <a:latin typeface="Arial MT"/>
                <a:ea typeface="Arial MT"/>
                <a:cs typeface="Arial MT"/>
              </a:rPr>
              <a:t>Technical Development:</a:t>
            </a:r>
            <a:r>
              <a:rPr lang="en-IN" sz="1600" dirty="0">
                <a:effectLst/>
                <a:latin typeface="Arial MT"/>
                <a:ea typeface="Arial MT"/>
                <a:cs typeface="Arial MT"/>
              </a:rPr>
              <a:t> Our development team worked on the back-end architecture to ensure a smooth user experience and the integration of key features like real-time reviews, group creation, and mentorship programs.</a:t>
            </a:r>
          </a:p>
          <a:p>
            <a:pPr marL="342900" marR="133350" lvl="0" indent="-342900" algn="ctr">
              <a:spcBef>
                <a:spcPts val="955"/>
              </a:spcBef>
              <a:tabLst>
                <a:tab pos="457200" algn="l"/>
              </a:tabLst>
            </a:pPr>
            <a:r>
              <a:rPr lang="en-IN" sz="1600" b="1" dirty="0">
                <a:effectLst/>
                <a:latin typeface="Arial MT"/>
                <a:ea typeface="Arial MT"/>
                <a:cs typeface="Arial MT"/>
              </a:rPr>
              <a:t>Testing and Feedback:</a:t>
            </a:r>
            <a:r>
              <a:rPr lang="en-IN" sz="1600" dirty="0">
                <a:effectLst/>
                <a:latin typeface="Arial MT"/>
                <a:ea typeface="Arial MT"/>
                <a:cs typeface="Arial MT"/>
              </a:rPr>
              <a:t> The platform went through multiple rounds of testing, with students providing feedback on usability and functionality. Iterative improvements were made based on this feedback.</a:t>
            </a:r>
          </a:p>
          <a:p>
            <a:pPr algn="ctr"/>
            <a:r>
              <a:rPr lang="en-IN" sz="1600" b="1" dirty="0">
                <a:effectLst/>
                <a:latin typeface="Calibri" panose="020F0502020204030204" pitchFamily="34" charset="0"/>
                <a:ea typeface="Calibri" panose="020F0502020204030204" pitchFamily="34" charset="0"/>
                <a:cs typeface="Times New Roman" panose="02020603050405020304" pitchFamily="18" charset="0"/>
              </a:rPr>
              <a:t>Launch and Continuous Improvement:</a:t>
            </a:r>
            <a:r>
              <a:rPr lang="en-IN" sz="1600" dirty="0">
                <a:effectLst/>
                <a:latin typeface="Calibri" panose="020F0502020204030204" pitchFamily="34" charset="0"/>
                <a:ea typeface="Calibri" panose="020F0502020204030204" pitchFamily="34" charset="0"/>
                <a:cs typeface="Times New Roman" panose="02020603050405020304" pitchFamily="18" charset="0"/>
              </a:rPr>
              <a:t> After the initial launch, we continuously monitored user feedback and updated the platform with new features based on user needs and market trends</a:t>
            </a:r>
            <a:endParaRPr lang="en-US" sz="1600" spc="79" dirty="0">
              <a:solidFill>
                <a:srgbClr val="000000"/>
              </a:solidFill>
              <a:latin typeface="DM Sans"/>
              <a:ea typeface="DM Sans"/>
              <a:cs typeface="DM Sans"/>
              <a:sym typeface="DM Sans"/>
            </a:endParaRPr>
          </a:p>
        </p:txBody>
      </p:sp>
      <p:pic>
        <p:nvPicPr>
          <p:cNvPr id="7" name="Picture 6">
            <a:extLst>
              <a:ext uri="{FF2B5EF4-FFF2-40B4-BE49-F238E27FC236}">
                <a16:creationId xmlns:a16="http://schemas.microsoft.com/office/drawing/2014/main" id="{F11371B2-AB9A-9EFE-D05E-9F3F0AC9F52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0800000" flipV="1">
            <a:off x="204408" y="193188"/>
            <a:ext cx="458848" cy="425679"/>
          </a:xfrm>
          <a:prstGeom prst="rect">
            <a:avLst/>
          </a:prstGeom>
        </p:spPr>
      </p:pic>
      <p:sp>
        <p:nvSpPr>
          <p:cNvPr id="8" name="TextBox 33">
            <a:extLst>
              <a:ext uri="{FF2B5EF4-FFF2-40B4-BE49-F238E27FC236}">
                <a16:creationId xmlns:a16="http://schemas.microsoft.com/office/drawing/2014/main" id="{9FCB3B4D-B323-666C-9A3C-8748204C9B8D}"/>
              </a:ext>
            </a:extLst>
          </p:cNvPr>
          <p:cNvSpPr txBox="1"/>
          <p:nvPr/>
        </p:nvSpPr>
        <p:spPr>
          <a:xfrm>
            <a:off x="760899" y="406028"/>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4823D-465F-12A7-65E5-28914A41B5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B5BC72-51F1-9D2E-65C9-2E61D3F76947}"/>
              </a:ext>
            </a:extLst>
          </p:cNvPr>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a:extLst>
              <a:ext uri="{FF2B5EF4-FFF2-40B4-BE49-F238E27FC236}">
                <a16:creationId xmlns:a16="http://schemas.microsoft.com/office/drawing/2014/main" id="{FA27DBF2-4729-1543-5E04-8F7DD630A4EC}"/>
              </a:ext>
            </a:extLst>
          </p:cNvPr>
          <p:cNvGrpSpPr/>
          <p:nvPr/>
        </p:nvGrpSpPr>
        <p:grpSpPr>
          <a:xfrm>
            <a:off x="7781374" y="683528"/>
            <a:ext cx="3724826" cy="1775281"/>
            <a:chOff x="0" y="0"/>
            <a:chExt cx="2065940" cy="984643"/>
          </a:xfrm>
        </p:grpSpPr>
        <p:sp>
          <p:nvSpPr>
            <p:cNvPr id="4" name="Freeform 4">
              <a:extLst>
                <a:ext uri="{FF2B5EF4-FFF2-40B4-BE49-F238E27FC236}">
                  <a16:creationId xmlns:a16="http://schemas.microsoft.com/office/drawing/2014/main" id="{AE92F923-8550-1F7B-F95A-09347D98BEED}"/>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5" name="TextBox 5">
              <a:extLst>
                <a:ext uri="{FF2B5EF4-FFF2-40B4-BE49-F238E27FC236}">
                  <a16:creationId xmlns:a16="http://schemas.microsoft.com/office/drawing/2014/main" id="{5A4C3AB7-B135-5CFE-74C4-07A327D4B5E9}"/>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6" name="Group 6">
            <a:extLst>
              <a:ext uri="{FF2B5EF4-FFF2-40B4-BE49-F238E27FC236}">
                <a16:creationId xmlns:a16="http://schemas.microsoft.com/office/drawing/2014/main" id="{A2AE8E48-CF4E-67EF-D443-BDF406E58F23}"/>
              </a:ext>
            </a:extLst>
          </p:cNvPr>
          <p:cNvGrpSpPr/>
          <p:nvPr/>
        </p:nvGrpSpPr>
        <p:grpSpPr>
          <a:xfrm>
            <a:off x="7781374" y="2539088"/>
            <a:ext cx="3724826" cy="1775281"/>
            <a:chOff x="0" y="0"/>
            <a:chExt cx="2065940" cy="984643"/>
          </a:xfrm>
        </p:grpSpPr>
        <p:sp>
          <p:nvSpPr>
            <p:cNvPr id="7" name="Freeform 7">
              <a:extLst>
                <a:ext uri="{FF2B5EF4-FFF2-40B4-BE49-F238E27FC236}">
                  <a16:creationId xmlns:a16="http://schemas.microsoft.com/office/drawing/2014/main" id="{C582C8F2-62D7-6715-30C6-50FC7B4FC709}"/>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8" name="TextBox 8">
              <a:extLst>
                <a:ext uri="{FF2B5EF4-FFF2-40B4-BE49-F238E27FC236}">
                  <a16:creationId xmlns:a16="http://schemas.microsoft.com/office/drawing/2014/main" id="{36A4C695-D50C-7485-0F61-3E44A5EEB6E7}"/>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9" name="Group 9">
            <a:extLst>
              <a:ext uri="{FF2B5EF4-FFF2-40B4-BE49-F238E27FC236}">
                <a16:creationId xmlns:a16="http://schemas.microsoft.com/office/drawing/2014/main" id="{C82484F8-F433-9875-E897-4FF44AC5144E}"/>
              </a:ext>
            </a:extLst>
          </p:cNvPr>
          <p:cNvGrpSpPr/>
          <p:nvPr/>
        </p:nvGrpSpPr>
        <p:grpSpPr>
          <a:xfrm>
            <a:off x="7781374" y="4396919"/>
            <a:ext cx="3724826" cy="1775281"/>
            <a:chOff x="0" y="0"/>
            <a:chExt cx="2065940" cy="984643"/>
          </a:xfrm>
        </p:grpSpPr>
        <p:sp>
          <p:nvSpPr>
            <p:cNvPr id="10" name="Freeform 10">
              <a:extLst>
                <a:ext uri="{FF2B5EF4-FFF2-40B4-BE49-F238E27FC236}">
                  <a16:creationId xmlns:a16="http://schemas.microsoft.com/office/drawing/2014/main" id="{BBA34DFA-F3AA-8AE5-B4B2-51297F1B3AE3}"/>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1" name="TextBox 11">
              <a:extLst>
                <a:ext uri="{FF2B5EF4-FFF2-40B4-BE49-F238E27FC236}">
                  <a16:creationId xmlns:a16="http://schemas.microsoft.com/office/drawing/2014/main" id="{33FCDB56-6360-F7C6-0069-50E1E4F81325}"/>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2" name="Group 12">
            <a:extLst>
              <a:ext uri="{FF2B5EF4-FFF2-40B4-BE49-F238E27FC236}">
                <a16:creationId xmlns:a16="http://schemas.microsoft.com/office/drawing/2014/main" id="{FC6B5657-3979-DBED-72E1-8A2E970A1A83}"/>
              </a:ext>
            </a:extLst>
          </p:cNvPr>
          <p:cNvGrpSpPr/>
          <p:nvPr/>
        </p:nvGrpSpPr>
        <p:grpSpPr>
          <a:xfrm>
            <a:off x="626533" y="657007"/>
            <a:ext cx="3724826" cy="1775281"/>
            <a:chOff x="0" y="0"/>
            <a:chExt cx="2065940" cy="984643"/>
          </a:xfrm>
        </p:grpSpPr>
        <p:sp>
          <p:nvSpPr>
            <p:cNvPr id="13" name="Freeform 13">
              <a:extLst>
                <a:ext uri="{FF2B5EF4-FFF2-40B4-BE49-F238E27FC236}">
                  <a16:creationId xmlns:a16="http://schemas.microsoft.com/office/drawing/2014/main" id="{9926A243-6B81-93B3-6D15-1F0AA02A010F}"/>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4" name="TextBox 14">
              <a:extLst>
                <a:ext uri="{FF2B5EF4-FFF2-40B4-BE49-F238E27FC236}">
                  <a16:creationId xmlns:a16="http://schemas.microsoft.com/office/drawing/2014/main" id="{3747F8E8-3D2C-9D8A-B045-BDF43DBBAA38}"/>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5" name="Group 15">
            <a:extLst>
              <a:ext uri="{FF2B5EF4-FFF2-40B4-BE49-F238E27FC236}">
                <a16:creationId xmlns:a16="http://schemas.microsoft.com/office/drawing/2014/main" id="{28FA0AF8-B1E3-60AF-E5D3-030B411B13C1}"/>
              </a:ext>
            </a:extLst>
          </p:cNvPr>
          <p:cNvGrpSpPr/>
          <p:nvPr/>
        </p:nvGrpSpPr>
        <p:grpSpPr>
          <a:xfrm>
            <a:off x="685800" y="2541360"/>
            <a:ext cx="3724826" cy="1775281"/>
            <a:chOff x="0" y="0"/>
            <a:chExt cx="2065940" cy="984643"/>
          </a:xfrm>
        </p:grpSpPr>
        <p:sp>
          <p:nvSpPr>
            <p:cNvPr id="16" name="Freeform 16">
              <a:extLst>
                <a:ext uri="{FF2B5EF4-FFF2-40B4-BE49-F238E27FC236}">
                  <a16:creationId xmlns:a16="http://schemas.microsoft.com/office/drawing/2014/main" id="{68807D07-18D3-0A35-80E8-74D57D377BF7}"/>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7" name="TextBox 17">
              <a:extLst>
                <a:ext uri="{FF2B5EF4-FFF2-40B4-BE49-F238E27FC236}">
                  <a16:creationId xmlns:a16="http://schemas.microsoft.com/office/drawing/2014/main" id="{4C0A2864-5A3E-7EAF-5A04-8B48B90A99C9}"/>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18" name="Group 18">
            <a:extLst>
              <a:ext uri="{FF2B5EF4-FFF2-40B4-BE49-F238E27FC236}">
                <a16:creationId xmlns:a16="http://schemas.microsoft.com/office/drawing/2014/main" id="{773232A4-406B-445A-E93A-F42EF7647F32}"/>
              </a:ext>
            </a:extLst>
          </p:cNvPr>
          <p:cNvGrpSpPr/>
          <p:nvPr/>
        </p:nvGrpSpPr>
        <p:grpSpPr>
          <a:xfrm>
            <a:off x="672608" y="4401261"/>
            <a:ext cx="3724826" cy="1775281"/>
            <a:chOff x="0" y="0"/>
            <a:chExt cx="2065940" cy="984643"/>
          </a:xfrm>
        </p:grpSpPr>
        <p:sp>
          <p:nvSpPr>
            <p:cNvPr id="19" name="Freeform 19">
              <a:extLst>
                <a:ext uri="{FF2B5EF4-FFF2-40B4-BE49-F238E27FC236}">
                  <a16:creationId xmlns:a16="http://schemas.microsoft.com/office/drawing/2014/main" id="{0A48C848-FC47-FE65-917F-F0AB1706F927}"/>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20" name="TextBox 20">
              <a:extLst>
                <a:ext uri="{FF2B5EF4-FFF2-40B4-BE49-F238E27FC236}">
                  <a16:creationId xmlns:a16="http://schemas.microsoft.com/office/drawing/2014/main" id="{707A5310-3085-26AA-079B-7EC94FF2F5B9}"/>
                </a:ext>
              </a:extLst>
            </p:cNvPr>
            <p:cNvSpPr txBox="1"/>
            <p:nvPr/>
          </p:nvSpPr>
          <p:spPr>
            <a:xfrm>
              <a:off x="0" y="-38100"/>
              <a:ext cx="2065940" cy="1022743"/>
            </a:xfrm>
            <a:prstGeom prst="rect">
              <a:avLst/>
            </a:prstGeom>
          </p:spPr>
          <p:txBody>
            <a:bodyPr lIns="33867" tIns="33867" rIns="33867" bIns="33867" rtlCol="0" anchor="ctr"/>
            <a:lstStyle/>
            <a:p>
              <a:pPr algn="ctr">
                <a:lnSpc>
                  <a:spcPts val="1773"/>
                </a:lnSpc>
                <a:spcBef>
                  <a:spcPct val="0"/>
                </a:spcBef>
              </a:pPr>
              <a:endParaRPr sz="1200"/>
            </a:p>
          </p:txBody>
        </p:sp>
      </p:grpSp>
      <p:sp>
        <p:nvSpPr>
          <p:cNvPr id="21" name="Freeform 21">
            <a:extLst>
              <a:ext uri="{FF2B5EF4-FFF2-40B4-BE49-F238E27FC236}">
                <a16:creationId xmlns:a16="http://schemas.microsoft.com/office/drawing/2014/main" id="{F5FBB389-A98F-5DC2-57F1-A044CE2239F8}"/>
              </a:ext>
            </a:extLst>
          </p:cNvPr>
          <p:cNvSpPr/>
          <p:nvPr/>
        </p:nvSpPr>
        <p:spPr>
          <a:xfrm rot="-7900054">
            <a:off x="4899082" y="1422019"/>
            <a:ext cx="675321" cy="30328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a:extLst>
              <a:ext uri="{FF2B5EF4-FFF2-40B4-BE49-F238E27FC236}">
                <a16:creationId xmlns:a16="http://schemas.microsoft.com/office/drawing/2014/main" id="{47267E29-16DE-1D60-1A85-26AEEA3B4B90}"/>
              </a:ext>
            </a:extLst>
          </p:cNvPr>
          <p:cNvSpPr/>
          <p:nvPr/>
        </p:nvSpPr>
        <p:spPr>
          <a:xfrm rot="-2700000">
            <a:off x="6678080" y="1429665"/>
            <a:ext cx="675321" cy="30328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a:extLst>
              <a:ext uri="{FF2B5EF4-FFF2-40B4-BE49-F238E27FC236}">
                <a16:creationId xmlns:a16="http://schemas.microsoft.com/office/drawing/2014/main" id="{86400C82-AFE9-E6A9-9473-D047D46FCE5B}"/>
              </a:ext>
            </a:extLst>
          </p:cNvPr>
          <p:cNvSpPr/>
          <p:nvPr/>
        </p:nvSpPr>
        <p:spPr>
          <a:xfrm rot="3209977">
            <a:off x="6654838" y="5126393"/>
            <a:ext cx="675321" cy="30328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a:extLst>
              <a:ext uri="{FF2B5EF4-FFF2-40B4-BE49-F238E27FC236}">
                <a16:creationId xmlns:a16="http://schemas.microsoft.com/office/drawing/2014/main" id="{46145193-7B82-E730-EBF3-C5F1D448246F}"/>
              </a:ext>
            </a:extLst>
          </p:cNvPr>
          <p:cNvSpPr/>
          <p:nvPr/>
        </p:nvSpPr>
        <p:spPr>
          <a:xfrm rot="7866361">
            <a:off x="4828868" y="5110305"/>
            <a:ext cx="675321" cy="30328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a:extLst>
              <a:ext uri="{FF2B5EF4-FFF2-40B4-BE49-F238E27FC236}">
                <a16:creationId xmlns:a16="http://schemas.microsoft.com/office/drawing/2014/main" id="{B8F9DFA1-95CC-70A1-E977-387109A3C347}"/>
              </a:ext>
            </a:extLst>
          </p:cNvPr>
          <p:cNvSpPr/>
          <p:nvPr/>
        </p:nvSpPr>
        <p:spPr>
          <a:xfrm>
            <a:off x="843073" y="999613"/>
            <a:ext cx="1219799" cy="1163384"/>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a:extLst>
              <a:ext uri="{FF2B5EF4-FFF2-40B4-BE49-F238E27FC236}">
                <a16:creationId xmlns:a16="http://schemas.microsoft.com/office/drawing/2014/main" id="{B59AB5CC-E3EE-8778-D035-C34982FA1DEE}"/>
              </a:ext>
            </a:extLst>
          </p:cNvPr>
          <p:cNvSpPr/>
          <p:nvPr/>
        </p:nvSpPr>
        <p:spPr>
          <a:xfrm>
            <a:off x="939097" y="2741561"/>
            <a:ext cx="1027751" cy="1370334"/>
          </a:xfrm>
          <a:custGeom>
            <a:avLst/>
            <a:gdLst/>
            <a:ahLst/>
            <a:cxnLst/>
            <a:rect l="l" t="t" r="r" b="b"/>
            <a:pathLst>
              <a:path w="1541626" h="2055501">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a:extLst>
              <a:ext uri="{FF2B5EF4-FFF2-40B4-BE49-F238E27FC236}">
                <a16:creationId xmlns:a16="http://schemas.microsoft.com/office/drawing/2014/main" id="{A6A244B8-644C-043F-5EAD-1679622FF6C8}"/>
              </a:ext>
            </a:extLst>
          </p:cNvPr>
          <p:cNvSpPr/>
          <p:nvPr/>
        </p:nvSpPr>
        <p:spPr>
          <a:xfrm>
            <a:off x="804062" y="4711047"/>
            <a:ext cx="1297822" cy="1133972"/>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a:extLst>
              <a:ext uri="{FF2B5EF4-FFF2-40B4-BE49-F238E27FC236}">
                <a16:creationId xmlns:a16="http://schemas.microsoft.com/office/drawing/2014/main" id="{C7D42433-EA62-E16C-BB81-82FC9930EC44}"/>
              </a:ext>
            </a:extLst>
          </p:cNvPr>
          <p:cNvSpPr/>
          <p:nvPr/>
        </p:nvSpPr>
        <p:spPr>
          <a:xfrm>
            <a:off x="8079278" y="1031504"/>
            <a:ext cx="1014101" cy="1131493"/>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a:extLst>
              <a:ext uri="{FF2B5EF4-FFF2-40B4-BE49-F238E27FC236}">
                <a16:creationId xmlns:a16="http://schemas.microsoft.com/office/drawing/2014/main" id="{2A544A8D-9A74-66FD-4662-690292AD76BF}"/>
              </a:ext>
            </a:extLst>
          </p:cNvPr>
          <p:cNvSpPr/>
          <p:nvPr/>
        </p:nvSpPr>
        <p:spPr>
          <a:xfrm>
            <a:off x="7962945" y="4754456"/>
            <a:ext cx="1271794" cy="1090563"/>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a:extLst>
              <a:ext uri="{FF2B5EF4-FFF2-40B4-BE49-F238E27FC236}">
                <a16:creationId xmlns:a16="http://schemas.microsoft.com/office/drawing/2014/main" id="{64D44B8F-A18F-3A14-D2A3-0124753FB9C0}"/>
              </a:ext>
            </a:extLst>
          </p:cNvPr>
          <p:cNvSpPr/>
          <p:nvPr/>
        </p:nvSpPr>
        <p:spPr>
          <a:xfrm>
            <a:off x="8011104" y="2848747"/>
            <a:ext cx="1184261" cy="1117647"/>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a:extLst>
              <a:ext uri="{FF2B5EF4-FFF2-40B4-BE49-F238E27FC236}">
                <a16:creationId xmlns:a16="http://schemas.microsoft.com/office/drawing/2014/main" id="{0646461A-9D12-091F-90B1-6132811ADEB8}"/>
              </a:ext>
            </a:extLst>
          </p:cNvPr>
          <p:cNvSpPr txBox="1"/>
          <p:nvPr/>
        </p:nvSpPr>
        <p:spPr>
          <a:xfrm>
            <a:off x="9308351" y="899337"/>
            <a:ext cx="2104975" cy="1477328"/>
          </a:xfrm>
          <a:prstGeom prst="rect">
            <a:avLst/>
          </a:prstGeom>
        </p:spPr>
        <p:txBody>
          <a:bodyPr wrap="square" lIns="0" tIns="0" rIns="0" bIns="0" rtlCol="0" anchor="t">
            <a:spAutoFit/>
          </a:bodyPr>
          <a:lstStyle/>
          <a:p>
            <a:pPr marR="133350" lvl="0">
              <a:spcBef>
                <a:spcPts val="955"/>
              </a:spcBef>
              <a:buSzPts val="1000"/>
              <a:tabLst>
                <a:tab pos="457200" algn="l"/>
              </a:tabLst>
            </a:pPr>
            <a:r>
              <a:rPr lang="en-IN" sz="1600" b="1" dirty="0">
                <a:effectLst/>
                <a:latin typeface="Arial MT"/>
                <a:ea typeface="Arial MT"/>
                <a:cs typeface="Arial MT"/>
              </a:rPr>
              <a:t>Alumni Mentorship:</a:t>
            </a:r>
            <a:r>
              <a:rPr lang="en-IN" sz="1600" dirty="0">
                <a:effectLst/>
                <a:latin typeface="Arial MT"/>
                <a:ea typeface="Arial MT"/>
                <a:cs typeface="Arial MT"/>
              </a:rPr>
              <a:t> Alumni profiles, networking opportunities, career guidance, and event participation.</a:t>
            </a:r>
          </a:p>
        </p:txBody>
      </p:sp>
      <p:sp>
        <p:nvSpPr>
          <p:cNvPr id="32" name="TextBox 32">
            <a:extLst>
              <a:ext uri="{FF2B5EF4-FFF2-40B4-BE49-F238E27FC236}">
                <a16:creationId xmlns:a16="http://schemas.microsoft.com/office/drawing/2014/main" id="{2FFD446F-6D10-2121-E26C-62EEDA62B028}"/>
              </a:ext>
            </a:extLst>
          </p:cNvPr>
          <p:cNvSpPr txBox="1"/>
          <p:nvPr/>
        </p:nvSpPr>
        <p:spPr>
          <a:xfrm>
            <a:off x="9375152" y="2692680"/>
            <a:ext cx="1877751" cy="1477328"/>
          </a:xfrm>
          <a:prstGeom prst="rect">
            <a:avLst/>
          </a:prstGeom>
        </p:spPr>
        <p:txBody>
          <a:bodyPr lIns="0" tIns="0" rIns="0" bIns="0" rtlCol="0" anchor="t">
            <a:spAutoFit/>
          </a:bodyPr>
          <a:lstStyle/>
          <a:p>
            <a:pPr>
              <a:spcBef>
                <a:spcPct val="0"/>
              </a:spcBef>
            </a:pPr>
            <a:r>
              <a:rPr lang="en-IN" sz="1600" b="1" dirty="0">
                <a:effectLst/>
                <a:latin typeface="Arial MT"/>
                <a:ea typeface="Arial MT"/>
                <a:cs typeface="Arial MT"/>
              </a:rPr>
              <a:t>Community Engagement:</a:t>
            </a:r>
            <a:r>
              <a:rPr lang="en-IN" sz="1600" dirty="0">
                <a:effectLst/>
                <a:latin typeface="Arial MT"/>
                <a:ea typeface="Arial MT"/>
                <a:cs typeface="Arial MT"/>
              </a:rPr>
              <a:t> Group chats, event organization tools, and collaboration opportunities.</a:t>
            </a:r>
          </a:p>
        </p:txBody>
      </p:sp>
      <p:sp>
        <p:nvSpPr>
          <p:cNvPr id="34" name="TextBox 34">
            <a:extLst>
              <a:ext uri="{FF2B5EF4-FFF2-40B4-BE49-F238E27FC236}">
                <a16:creationId xmlns:a16="http://schemas.microsoft.com/office/drawing/2014/main" id="{3532A784-0372-D77F-C02F-735D980E76CC}"/>
              </a:ext>
            </a:extLst>
          </p:cNvPr>
          <p:cNvSpPr txBox="1"/>
          <p:nvPr/>
        </p:nvSpPr>
        <p:spPr>
          <a:xfrm>
            <a:off x="2117469" y="4561073"/>
            <a:ext cx="2104975" cy="1477328"/>
          </a:xfrm>
          <a:prstGeom prst="rect">
            <a:avLst/>
          </a:prstGeom>
        </p:spPr>
        <p:txBody>
          <a:bodyPr wrap="square" lIns="0" tIns="0" rIns="0" bIns="0" rtlCol="0" anchor="t">
            <a:spAutoFit/>
          </a:bodyPr>
          <a:lstStyle/>
          <a:p>
            <a:r>
              <a:rPr lang="en-IN" sz="1600" b="1" dirty="0">
                <a:effectLst/>
                <a:latin typeface="Arial MT"/>
                <a:ea typeface="Arial MT"/>
                <a:cs typeface="Arial MT"/>
              </a:rPr>
              <a:t>Academic Help:</a:t>
            </a:r>
            <a:r>
              <a:rPr lang="en-IN" sz="1600" dirty="0">
                <a:effectLst/>
                <a:latin typeface="Arial MT"/>
                <a:ea typeface="Arial MT"/>
                <a:cs typeface="Arial MT"/>
              </a:rPr>
              <a:t> Library resources, previous year papers, e-books, and subject-specific recommendations.</a:t>
            </a:r>
          </a:p>
        </p:txBody>
      </p:sp>
      <p:sp>
        <p:nvSpPr>
          <p:cNvPr id="36" name="TextBox 36">
            <a:extLst>
              <a:ext uri="{FF2B5EF4-FFF2-40B4-BE49-F238E27FC236}">
                <a16:creationId xmlns:a16="http://schemas.microsoft.com/office/drawing/2014/main" id="{67BD5085-EEA5-C0DF-554B-FF4035AE7C5E}"/>
              </a:ext>
            </a:extLst>
          </p:cNvPr>
          <p:cNvSpPr txBox="1"/>
          <p:nvPr/>
        </p:nvSpPr>
        <p:spPr>
          <a:xfrm>
            <a:off x="9365416" y="4448651"/>
            <a:ext cx="2038174" cy="1723549"/>
          </a:xfrm>
          <a:prstGeom prst="rect">
            <a:avLst/>
          </a:prstGeom>
        </p:spPr>
        <p:txBody>
          <a:bodyPr wrap="square" lIns="0" tIns="0" rIns="0" bIns="0" rtlCol="0" anchor="t">
            <a:spAutoFit/>
          </a:bodyPr>
          <a:lstStyle/>
          <a:p>
            <a:r>
              <a:rPr lang="en-IN" sz="1600" b="1" dirty="0">
                <a:effectLst/>
                <a:latin typeface="Arial MT"/>
                <a:ea typeface="Arial MT"/>
                <a:cs typeface="Arial MT"/>
              </a:rPr>
              <a:t>Living Help:</a:t>
            </a:r>
            <a:r>
              <a:rPr lang="en-IN" sz="1600" dirty="0">
                <a:effectLst/>
                <a:latin typeface="Arial MT"/>
                <a:ea typeface="Arial MT"/>
                <a:cs typeface="Arial MT"/>
              </a:rPr>
              <a:t> Detailed information on university and off-campus housing options, with reviews on facilities and pricing.</a:t>
            </a:r>
          </a:p>
        </p:txBody>
      </p:sp>
      <p:sp>
        <p:nvSpPr>
          <p:cNvPr id="37" name="TextBox 37">
            <a:extLst>
              <a:ext uri="{FF2B5EF4-FFF2-40B4-BE49-F238E27FC236}">
                <a16:creationId xmlns:a16="http://schemas.microsoft.com/office/drawing/2014/main" id="{7200A31D-22C6-8541-9C68-C790A59DF959}"/>
              </a:ext>
            </a:extLst>
          </p:cNvPr>
          <p:cNvSpPr txBox="1"/>
          <p:nvPr/>
        </p:nvSpPr>
        <p:spPr>
          <a:xfrm>
            <a:off x="4663497" y="2596851"/>
            <a:ext cx="3094310" cy="646716"/>
          </a:xfrm>
          <a:prstGeom prst="rect">
            <a:avLst/>
          </a:prstGeom>
        </p:spPr>
        <p:txBody>
          <a:bodyPr wrap="square" lIns="0" tIns="0" rIns="0" bIns="0" rtlCol="0" anchor="t">
            <a:spAutoFit/>
          </a:bodyPr>
          <a:lstStyle/>
          <a:p>
            <a:pPr marL="0" lvl="1" algn="ctr">
              <a:lnSpc>
                <a:spcPts val="5174"/>
              </a:lnSpc>
              <a:spcBef>
                <a:spcPct val="0"/>
              </a:spcBef>
            </a:pPr>
            <a:r>
              <a:rPr lang="en-US" sz="4000" b="1" dirty="0">
                <a:solidFill>
                  <a:srgbClr val="000000"/>
                </a:solidFill>
                <a:latin typeface="DM Sans Bold"/>
                <a:ea typeface="DM Sans Bold"/>
                <a:cs typeface="DM Sans Bold"/>
                <a:sym typeface="DM Sans Bold"/>
              </a:rPr>
              <a:t>SOLUTIONS</a:t>
            </a:r>
          </a:p>
        </p:txBody>
      </p:sp>
      <p:sp>
        <p:nvSpPr>
          <p:cNvPr id="38" name="TextBox 38">
            <a:extLst>
              <a:ext uri="{FF2B5EF4-FFF2-40B4-BE49-F238E27FC236}">
                <a16:creationId xmlns:a16="http://schemas.microsoft.com/office/drawing/2014/main" id="{5BCBF2BE-DE76-B373-2D7B-20A57C073836}"/>
              </a:ext>
            </a:extLst>
          </p:cNvPr>
          <p:cNvSpPr txBox="1"/>
          <p:nvPr/>
        </p:nvSpPr>
        <p:spPr>
          <a:xfrm>
            <a:off x="4908244" y="4100141"/>
            <a:ext cx="2375513" cy="542071"/>
          </a:xfrm>
          <a:prstGeom prst="rect">
            <a:avLst/>
          </a:prstGeom>
        </p:spPr>
        <p:txBody>
          <a:bodyPr lIns="0" tIns="0" rIns="0" bIns="0" rtlCol="0" anchor="t">
            <a:spAutoFit/>
          </a:bodyPr>
          <a:lstStyle/>
          <a:p>
            <a:pPr algn="ctr">
              <a:lnSpc>
                <a:spcPts val="2088"/>
              </a:lnSpc>
            </a:pPr>
            <a:r>
              <a:rPr lang="en-US" sz="1933" dirty="0">
                <a:solidFill>
                  <a:srgbClr val="000000"/>
                </a:solidFill>
                <a:latin typeface="DM Sans"/>
                <a:ea typeface="DM Sans"/>
                <a:cs typeface="DM Sans"/>
                <a:sym typeface="DM Sans"/>
              </a:rPr>
              <a:t>EXPLORING SERVICES </a:t>
            </a:r>
          </a:p>
        </p:txBody>
      </p:sp>
      <p:sp>
        <p:nvSpPr>
          <p:cNvPr id="40" name="TextBox 39">
            <a:extLst>
              <a:ext uri="{FF2B5EF4-FFF2-40B4-BE49-F238E27FC236}">
                <a16:creationId xmlns:a16="http://schemas.microsoft.com/office/drawing/2014/main" id="{89FCE773-752D-C04D-4EEE-76D903DDE2C0}"/>
              </a:ext>
            </a:extLst>
          </p:cNvPr>
          <p:cNvSpPr txBox="1"/>
          <p:nvPr/>
        </p:nvSpPr>
        <p:spPr>
          <a:xfrm>
            <a:off x="1947140" y="2703795"/>
            <a:ext cx="2275304" cy="1477328"/>
          </a:xfrm>
          <a:prstGeom prst="rect">
            <a:avLst/>
          </a:prstGeom>
          <a:noFill/>
        </p:spPr>
        <p:txBody>
          <a:bodyPr wrap="square">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Food Help:</a:t>
            </a:r>
            <a:r>
              <a:rPr lang="en-IN" sz="1800" dirty="0">
                <a:effectLst/>
                <a:latin typeface="Calibri" panose="020F0502020204030204" pitchFamily="34" charset="0"/>
                <a:ea typeface="Calibri" panose="020F0502020204030204" pitchFamily="34" charset="0"/>
                <a:cs typeface="Times New Roman" panose="02020603050405020304" pitchFamily="18" charset="0"/>
              </a:rPr>
              <a:t> Reviews of tiffin cent</a:t>
            </a:r>
            <a:r>
              <a:rPr lang="en-IN" dirty="0">
                <a:latin typeface="Calibri" panose="020F0502020204030204" pitchFamily="34" charset="0"/>
                <a:ea typeface="Calibri" panose="020F0502020204030204" pitchFamily="34" charset="0"/>
                <a:cs typeface="Times New Roman" panose="02020603050405020304" pitchFamily="18" charset="0"/>
              </a:rPr>
              <a:t>re</a:t>
            </a:r>
            <a:r>
              <a:rPr lang="en-IN" sz="1800" dirty="0">
                <a:effectLst/>
                <a:latin typeface="Calibri" panose="020F0502020204030204" pitchFamily="34" charset="0"/>
                <a:ea typeface="Calibri" panose="020F0502020204030204" pitchFamily="34" charset="0"/>
                <a:cs typeface="Times New Roman" panose="02020603050405020304" pitchFamily="18" charset="0"/>
              </a:rPr>
              <a:t>s, restaurants, and food stalls with pricing and quality feedback.</a:t>
            </a:r>
            <a:endParaRPr lang="en-IN" dirty="0"/>
          </a:p>
        </p:txBody>
      </p:sp>
      <p:sp>
        <p:nvSpPr>
          <p:cNvPr id="41" name="TextBox 40">
            <a:extLst>
              <a:ext uri="{FF2B5EF4-FFF2-40B4-BE49-F238E27FC236}">
                <a16:creationId xmlns:a16="http://schemas.microsoft.com/office/drawing/2014/main" id="{F5A69C88-F197-BE32-B182-BD720F299971}"/>
              </a:ext>
            </a:extLst>
          </p:cNvPr>
          <p:cNvSpPr txBox="1"/>
          <p:nvPr/>
        </p:nvSpPr>
        <p:spPr>
          <a:xfrm>
            <a:off x="1947140" y="743369"/>
            <a:ext cx="2404220" cy="1600438"/>
          </a:xfrm>
          <a:prstGeom prst="rect">
            <a:avLst/>
          </a:prstGeom>
          <a:noFill/>
        </p:spPr>
        <p:txBody>
          <a:bodyPr wrap="square" rtlCol="0">
            <a:spAutoFit/>
          </a:bodyPr>
          <a:lstStyle/>
          <a:p>
            <a:r>
              <a:rPr lang="en-IN" sz="1400" b="1" dirty="0">
                <a:effectLst/>
                <a:latin typeface="Arial MT"/>
                <a:ea typeface="Arial MT"/>
                <a:cs typeface="Arial MT"/>
              </a:rPr>
              <a:t>All-in-One Solution:</a:t>
            </a:r>
            <a:r>
              <a:rPr lang="en-IN" sz="1400" dirty="0">
                <a:effectLst/>
                <a:latin typeface="Arial MT"/>
                <a:ea typeface="Arial MT"/>
                <a:cs typeface="Arial MT"/>
              </a:rPr>
              <a:t> The platform offers a comprehensive, one-stop-shop for students, combining reviews, academic resources, food, living, and social interaction.</a:t>
            </a:r>
          </a:p>
        </p:txBody>
      </p:sp>
      <p:pic>
        <p:nvPicPr>
          <p:cNvPr id="42" name="Picture 41">
            <a:extLst>
              <a:ext uri="{FF2B5EF4-FFF2-40B4-BE49-F238E27FC236}">
                <a16:creationId xmlns:a16="http://schemas.microsoft.com/office/drawing/2014/main" id="{BBA92612-311A-2E25-FE72-5CAD21D581F2}"/>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10800000" flipV="1">
            <a:off x="204408" y="193188"/>
            <a:ext cx="458848" cy="425679"/>
          </a:xfrm>
          <a:prstGeom prst="rect">
            <a:avLst/>
          </a:prstGeom>
        </p:spPr>
      </p:pic>
      <p:sp>
        <p:nvSpPr>
          <p:cNvPr id="43" name="TextBox 33">
            <a:extLst>
              <a:ext uri="{FF2B5EF4-FFF2-40B4-BE49-F238E27FC236}">
                <a16:creationId xmlns:a16="http://schemas.microsoft.com/office/drawing/2014/main" id="{388A7A84-C6B0-3739-47C5-A3DE2D879C07}"/>
              </a:ext>
            </a:extLst>
          </p:cNvPr>
          <p:cNvSpPr txBox="1"/>
          <p:nvPr/>
        </p:nvSpPr>
        <p:spPr>
          <a:xfrm>
            <a:off x="685800" y="311981"/>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Tree>
    <p:extLst>
      <p:ext uri="{BB962C8B-B14F-4D97-AF65-F5344CB8AC3E}">
        <p14:creationId xmlns:p14="http://schemas.microsoft.com/office/powerpoint/2010/main" val="361984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667000" y="-2667000"/>
            <a:ext cx="6858000" cy="12192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685800" y="794763"/>
            <a:ext cx="3358714" cy="2372844"/>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33867" tIns="33867" rIns="33867" bIns="33867" rtlCol="0" anchor="ctr"/>
            <a:lstStyle/>
            <a:p>
              <a:pPr algn="ctr">
                <a:lnSpc>
                  <a:spcPts val="1773"/>
                </a:lnSpc>
              </a:pPr>
              <a:endParaRPr sz="1200"/>
            </a:p>
          </p:txBody>
        </p:sp>
      </p:grpSp>
      <p:grpSp>
        <p:nvGrpSpPr>
          <p:cNvPr id="6" name="Group 6"/>
          <p:cNvGrpSpPr/>
          <p:nvPr/>
        </p:nvGrpSpPr>
        <p:grpSpPr>
          <a:xfrm>
            <a:off x="685800" y="3580438"/>
            <a:ext cx="3358714" cy="2372844"/>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33867" tIns="33867" rIns="33867" bIns="33867" rtlCol="0" anchor="ctr"/>
            <a:lstStyle/>
            <a:p>
              <a:pPr algn="ctr">
                <a:lnSpc>
                  <a:spcPts val="1773"/>
                </a:lnSpc>
              </a:pPr>
              <a:endParaRPr sz="1200"/>
            </a:p>
          </p:txBody>
        </p:sp>
      </p:grpSp>
      <p:grpSp>
        <p:nvGrpSpPr>
          <p:cNvPr id="9" name="Group 9"/>
          <p:cNvGrpSpPr/>
          <p:nvPr/>
        </p:nvGrpSpPr>
        <p:grpSpPr>
          <a:xfrm>
            <a:off x="4461688" y="841218"/>
            <a:ext cx="3358714" cy="2372844"/>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33867" tIns="33867" rIns="33867" bIns="33867" rtlCol="0" anchor="ctr"/>
            <a:lstStyle/>
            <a:p>
              <a:pPr algn="ctr">
                <a:lnSpc>
                  <a:spcPts val="1773"/>
                </a:lnSpc>
              </a:pPr>
              <a:endParaRPr sz="1200"/>
            </a:p>
          </p:txBody>
        </p:sp>
      </p:grpSp>
      <p:grpSp>
        <p:nvGrpSpPr>
          <p:cNvPr id="12" name="Group 12"/>
          <p:cNvGrpSpPr/>
          <p:nvPr/>
        </p:nvGrpSpPr>
        <p:grpSpPr>
          <a:xfrm>
            <a:off x="4461688" y="3580438"/>
            <a:ext cx="3358714" cy="2372844"/>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33867" tIns="33867" rIns="33867" bIns="33867" rtlCol="0" anchor="ctr"/>
            <a:lstStyle/>
            <a:p>
              <a:pPr algn="ctr">
                <a:lnSpc>
                  <a:spcPts val="1773"/>
                </a:lnSpc>
              </a:pPr>
              <a:endParaRPr sz="1200"/>
            </a:p>
          </p:txBody>
        </p:sp>
      </p:grpSp>
      <p:grpSp>
        <p:nvGrpSpPr>
          <p:cNvPr id="15" name="Group 15"/>
          <p:cNvGrpSpPr/>
          <p:nvPr/>
        </p:nvGrpSpPr>
        <p:grpSpPr>
          <a:xfrm>
            <a:off x="685800" y="841218"/>
            <a:ext cx="3358714" cy="445824"/>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33867" tIns="33867" rIns="33867" bIns="33867" rtlCol="0" anchor="ctr"/>
            <a:lstStyle/>
            <a:p>
              <a:pPr algn="ctr">
                <a:lnSpc>
                  <a:spcPts val="1773"/>
                </a:lnSpc>
              </a:pPr>
              <a:endParaRPr sz="1200"/>
            </a:p>
          </p:txBody>
        </p:sp>
      </p:grpSp>
      <p:grpSp>
        <p:nvGrpSpPr>
          <p:cNvPr id="18" name="Group 18"/>
          <p:cNvGrpSpPr/>
          <p:nvPr/>
        </p:nvGrpSpPr>
        <p:grpSpPr>
          <a:xfrm>
            <a:off x="685800" y="3580438"/>
            <a:ext cx="3358714" cy="445824"/>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33867" tIns="33867" rIns="33867" bIns="33867" rtlCol="0" anchor="ctr"/>
            <a:lstStyle/>
            <a:p>
              <a:pPr algn="ctr">
                <a:lnSpc>
                  <a:spcPts val="1773"/>
                </a:lnSpc>
              </a:pPr>
              <a:endParaRPr sz="1200"/>
            </a:p>
          </p:txBody>
        </p:sp>
      </p:grpSp>
      <p:grpSp>
        <p:nvGrpSpPr>
          <p:cNvPr id="21" name="Group 21"/>
          <p:cNvGrpSpPr/>
          <p:nvPr/>
        </p:nvGrpSpPr>
        <p:grpSpPr>
          <a:xfrm>
            <a:off x="4461688" y="841218"/>
            <a:ext cx="3358714" cy="445824"/>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33867" tIns="33867" rIns="33867" bIns="33867" rtlCol="0" anchor="ctr"/>
            <a:lstStyle/>
            <a:p>
              <a:pPr algn="ctr">
                <a:lnSpc>
                  <a:spcPts val="1773"/>
                </a:lnSpc>
              </a:pPr>
              <a:endParaRPr sz="1200"/>
            </a:p>
          </p:txBody>
        </p:sp>
      </p:grpSp>
      <p:grpSp>
        <p:nvGrpSpPr>
          <p:cNvPr id="24" name="Group 24"/>
          <p:cNvGrpSpPr/>
          <p:nvPr/>
        </p:nvGrpSpPr>
        <p:grpSpPr>
          <a:xfrm>
            <a:off x="4461688" y="3580438"/>
            <a:ext cx="3358714" cy="445824"/>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33867" tIns="33867" rIns="33867" bIns="33867" rtlCol="0" anchor="ctr"/>
            <a:lstStyle/>
            <a:p>
              <a:pPr algn="ctr">
                <a:lnSpc>
                  <a:spcPts val="1773"/>
                </a:lnSpc>
              </a:pPr>
              <a:endParaRPr sz="1200"/>
            </a:p>
          </p:txBody>
        </p:sp>
      </p:grpSp>
      <p:sp>
        <p:nvSpPr>
          <p:cNvPr id="27" name="Freeform 27"/>
          <p:cNvSpPr/>
          <p:nvPr/>
        </p:nvSpPr>
        <p:spPr>
          <a:xfrm>
            <a:off x="8874501" y="1213487"/>
            <a:ext cx="2021656" cy="4431026"/>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TextBox 28"/>
          <p:cNvSpPr txBox="1"/>
          <p:nvPr/>
        </p:nvSpPr>
        <p:spPr>
          <a:xfrm>
            <a:off x="897141" y="968355"/>
            <a:ext cx="2492948" cy="218008"/>
          </a:xfrm>
          <a:prstGeom prst="rect">
            <a:avLst/>
          </a:prstGeom>
        </p:spPr>
        <p:txBody>
          <a:bodyPr lIns="0" tIns="0" rIns="0" bIns="0" rtlCol="0" anchor="t">
            <a:spAutoFit/>
          </a:bodyPr>
          <a:lstStyle/>
          <a:p>
            <a:pPr>
              <a:lnSpc>
                <a:spcPts val="1663"/>
              </a:lnSpc>
            </a:pPr>
            <a:r>
              <a:rPr lang="en-US" sz="1421">
                <a:solidFill>
                  <a:srgbClr val="000000"/>
                </a:solidFill>
                <a:latin typeface="DM Sans"/>
                <a:ea typeface="DM Sans"/>
                <a:cs typeface="DM Sans"/>
                <a:sym typeface="DM Sans"/>
              </a:rPr>
              <a:t>Weaknesses</a:t>
            </a:r>
          </a:p>
        </p:txBody>
      </p:sp>
      <p:sp>
        <p:nvSpPr>
          <p:cNvPr id="29" name="TextBox 29"/>
          <p:cNvSpPr txBox="1"/>
          <p:nvPr/>
        </p:nvSpPr>
        <p:spPr>
          <a:xfrm>
            <a:off x="4708551" y="968355"/>
            <a:ext cx="2492948" cy="218008"/>
          </a:xfrm>
          <a:prstGeom prst="rect">
            <a:avLst/>
          </a:prstGeom>
        </p:spPr>
        <p:txBody>
          <a:bodyPr lIns="0" tIns="0" rIns="0" bIns="0" rtlCol="0" anchor="t">
            <a:spAutoFit/>
          </a:bodyPr>
          <a:lstStyle/>
          <a:p>
            <a:pPr>
              <a:lnSpc>
                <a:spcPts val="1663"/>
              </a:lnSpc>
            </a:pPr>
            <a:r>
              <a:rPr lang="en-US" sz="1421">
                <a:solidFill>
                  <a:srgbClr val="000000"/>
                </a:solidFill>
                <a:latin typeface="DM Sans"/>
                <a:ea typeface="DM Sans"/>
                <a:cs typeface="DM Sans"/>
                <a:sym typeface="DM Sans"/>
              </a:rPr>
              <a:t>Threats</a:t>
            </a:r>
          </a:p>
        </p:txBody>
      </p:sp>
      <p:sp>
        <p:nvSpPr>
          <p:cNvPr id="30" name="TextBox 30"/>
          <p:cNvSpPr txBox="1"/>
          <p:nvPr/>
        </p:nvSpPr>
        <p:spPr>
          <a:xfrm>
            <a:off x="897142" y="3702699"/>
            <a:ext cx="2758634" cy="218008"/>
          </a:xfrm>
          <a:prstGeom prst="rect">
            <a:avLst/>
          </a:prstGeom>
        </p:spPr>
        <p:txBody>
          <a:bodyPr lIns="0" tIns="0" rIns="0" bIns="0" rtlCol="0" anchor="t">
            <a:spAutoFit/>
          </a:bodyPr>
          <a:lstStyle/>
          <a:p>
            <a:pPr>
              <a:lnSpc>
                <a:spcPts val="1663"/>
              </a:lnSpc>
            </a:pPr>
            <a:r>
              <a:rPr lang="en-US" sz="1421">
                <a:solidFill>
                  <a:srgbClr val="000000"/>
                </a:solidFill>
                <a:latin typeface="DM Sans"/>
                <a:ea typeface="DM Sans"/>
                <a:cs typeface="DM Sans"/>
                <a:sym typeface="DM Sans"/>
              </a:rPr>
              <a:t>Strengths</a:t>
            </a:r>
          </a:p>
        </p:txBody>
      </p:sp>
      <p:sp>
        <p:nvSpPr>
          <p:cNvPr id="31" name="TextBox 31"/>
          <p:cNvSpPr txBox="1"/>
          <p:nvPr/>
        </p:nvSpPr>
        <p:spPr>
          <a:xfrm>
            <a:off x="4708551" y="3702699"/>
            <a:ext cx="2372017" cy="218008"/>
          </a:xfrm>
          <a:prstGeom prst="rect">
            <a:avLst/>
          </a:prstGeom>
        </p:spPr>
        <p:txBody>
          <a:bodyPr lIns="0" tIns="0" rIns="0" bIns="0" rtlCol="0" anchor="t">
            <a:spAutoFit/>
          </a:bodyPr>
          <a:lstStyle/>
          <a:p>
            <a:pPr>
              <a:lnSpc>
                <a:spcPts val="1663"/>
              </a:lnSpc>
            </a:pPr>
            <a:r>
              <a:rPr lang="en-US" sz="1421">
                <a:solidFill>
                  <a:srgbClr val="000000"/>
                </a:solidFill>
                <a:latin typeface="DM Sans"/>
                <a:ea typeface="DM Sans"/>
                <a:cs typeface="DM Sans"/>
                <a:sym typeface="DM Sans"/>
              </a:rPr>
              <a:t>Opportunities</a:t>
            </a:r>
          </a:p>
        </p:txBody>
      </p:sp>
      <p:sp>
        <p:nvSpPr>
          <p:cNvPr id="32" name="TextBox 32"/>
          <p:cNvSpPr txBox="1"/>
          <p:nvPr/>
        </p:nvSpPr>
        <p:spPr>
          <a:xfrm>
            <a:off x="897142" y="1587875"/>
            <a:ext cx="2758634" cy="1277850"/>
          </a:xfrm>
          <a:prstGeom prst="rect">
            <a:avLst/>
          </a:prstGeom>
        </p:spPr>
        <p:txBody>
          <a:bodyPr lIns="0" tIns="0" rIns="0" bIns="0" rtlCol="0" anchor="t">
            <a:spAutoFit/>
          </a:bodyPr>
          <a:lstStyle/>
          <a:p>
            <a:pPr>
              <a:lnSpc>
                <a:spcPts val="1440"/>
              </a:lnSpc>
              <a:spcBef>
                <a:spcPct val="0"/>
              </a:spcBef>
            </a:pPr>
            <a:r>
              <a:rPr lang="en-US" spc="64" dirty="0">
                <a:solidFill>
                  <a:srgbClr val="000000"/>
                </a:solidFill>
                <a:latin typeface="DM Sans"/>
                <a:ea typeface="DM Sans"/>
                <a:cs typeface="DM Sans"/>
                <a:sym typeface="DM Sans"/>
              </a:rPr>
              <a:t>DEPENDENCY ON USER ENGAGEMENT</a:t>
            </a:r>
          </a:p>
          <a:p>
            <a:pPr>
              <a:lnSpc>
                <a:spcPts val="1440"/>
              </a:lnSpc>
              <a:spcBef>
                <a:spcPct val="0"/>
              </a:spcBef>
            </a:pPr>
            <a:endParaRPr lang="en-US" spc="64" dirty="0">
              <a:solidFill>
                <a:srgbClr val="000000"/>
              </a:solidFill>
              <a:latin typeface="DM Sans"/>
              <a:ea typeface="DM Sans"/>
              <a:cs typeface="DM Sans"/>
              <a:sym typeface="DM Sans"/>
            </a:endParaRPr>
          </a:p>
          <a:p>
            <a:pPr>
              <a:lnSpc>
                <a:spcPts val="1440"/>
              </a:lnSpc>
              <a:spcBef>
                <a:spcPct val="0"/>
              </a:spcBef>
            </a:pPr>
            <a:r>
              <a:rPr lang="en-US" spc="64" dirty="0">
                <a:solidFill>
                  <a:srgbClr val="000000"/>
                </a:solidFill>
                <a:latin typeface="DM Sans"/>
                <a:ea typeface="DM Sans"/>
                <a:cs typeface="DM Sans"/>
                <a:sym typeface="DM Sans"/>
              </a:rPr>
              <a:t>INITIAL ADOPTION</a:t>
            </a:r>
          </a:p>
          <a:p>
            <a:pPr>
              <a:lnSpc>
                <a:spcPts val="1440"/>
              </a:lnSpc>
              <a:spcBef>
                <a:spcPct val="0"/>
              </a:spcBef>
            </a:pPr>
            <a:endParaRPr lang="en-US" spc="64" dirty="0">
              <a:solidFill>
                <a:srgbClr val="000000"/>
              </a:solidFill>
              <a:latin typeface="DM Sans"/>
              <a:ea typeface="DM Sans"/>
              <a:cs typeface="DM Sans"/>
              <a:sym typeface="DM Sans"/>
            </a:endParaRPr>
          </a:p>
          <a:p>
            <a:pPr>
              <a:lnSpc>
                <a:spcPts val="1440"/>
              </a:lnSpc>
              <a:spcBef>
                <a:spcPct val="0"/>
              </a:spcBef>
            </a:pPr>
            <a:r>
              <a:rPr lang="en-US" spc="64" dirty="0">
                <a:solidFill>
                  <a:srgbClr val="000000"/>
                </a:solidFill>
                <a:latin typeface="DM Sans"/>
                <a:ea typeface="DM Sans"/>
                <a:cs typeface="DM Sans"/>
                <a:sym typeface="DM Sans"/>
              </a:rPr>
              <a:t>TECHNICAL SCALABILITY</a:t>
            </a:r>
          </a:p>
        </p:txBody>
      </p:sp>
      <p:sp>
        <p:nvSpPr>
          <p:cNvPr id="33" name="TextBox 33"/>
          <p:cNvSpPr txBox="1"/>
          <p:nvPr/>
        </p:nvSpPr>
        <p:spPr>
          <a:xfrm>
            <a:off x="4708551" y="1587875"/>
            <a:ext cx="2758634" cy="1277850"/>
          </a:xfrm>
          <a:prstGeom prst="rect">
            <a:avLst/>
          </a:prstGeom>
        </p:spPr>
        <p:txBody>
          <a:bodyPr lIns="0" tIns="0" rIns="0" bIns="0" rtlCol="0" anchor="t">
            <a:spAutoFit/>
          </a:bodyPr>
          <a:lstStyle/>
          <a:p>
            <a:pPr>
              <a:lnSpc>
                <a:spcPts val="1440"/>
              </a:lnSpc>
              <a:spcBef>
                <a:spcPct val="0"/>
              </a:spcBef>
            </a:pPr>
            <a:r>
              <a:rPr lang="en-US" spc="64" dirty="0">
                <a:solidFill>
                  <a:srgbClr val="000000"/>
                </a:solidFill>
                <a:latin typeface="DM Sans"/>
                <a:ea typeface="DM Sans"/>
                <a:cs typeface="DM Sans"/>
                <a:sym typeface="DM Sans"/>
              </a:rPr>
              <a:t>COMPETITIONS</a:t>
            </a:r>
          </a:p>
          <a:p>
            <a:pPr>
              <a:lnSpc>
                <a:spcPts val="1440"/>
              </a:lnSpc>
              <a:spcBef>
                <a:spcPct val="0"/>
              </a:spcBef>
            </a:pPr>
            <a:endParaRPr lang="en-US" spc="64" dirty="0">
              <a:solidFill>
                <a:srgbClr val="000000"/>
              </a:solidFill>
              <a:latin typeface="DM Sans"/>
              <a:ea typeface="DM Sans"/>
              <a:cs typeface="DM Sans"/>
              <a:sym typeface="DM Sans"/>
            </a:endParaRPr>
          </a:p>
          <a:p>
            <a:pPr>
              <a:lnSpc>
                <a:spcPts val="1440"/>
              </a:lnSpc>
              <a:spcBef>
                <a:spcPct val="0"/>
              </a:spcBef>
            </a:pPr>
            <a:r>
              <a:rPr lang="en-US" spc="64" dirty="0">
                <a:solidFill>
                  <a:srgbClr val="000000"/>
                </a:solidFill>
                <a:latin typeface="DM Sans"/>
                <a:ea typeface="DM Sans"/>
                <a:cs typeface="DM Sans"/>
                <a:sym typeface="DM Sans"/>
              </a:rPr>
              <a:t>CHANGES IN STUDENT PREFERENCES</a:t>
            </a:r>
          </a:p>
          <a:p>
            <a:pPr>
              <a:lnSpc>
                <a:spcPts val="1440"/>
              </a:lnSpc>
              <a:spcBef>
                <a:spcPct val="0"/>
              </a:spcBef>
            </a:pPr>
            <a:endParaRPr lang="en-US" spc="64" dirty="0">
              <a:solidFill>
                <a:srgbClr val="000000"/>
              </a:solidFill>
              <a:latin typeface="DM Sans"/>
              <a:ea typeface="DM Sans"/>
              <a:cs typeface="DM Sans"/>
              <a:sym typeface="DM Sans"/>
            </a:endParaRPr>
          </a:p>
          <a:p>
            <a:pPr>
              <a:lnSpc>
                <a:spcPts val="1440"/>
              </a:lnSpc>
              <a:spcBef>
                <a:spcPct val="0"/>
              </a:spcBef>
            </a:pPr>
            <a:r>
              <a:rPr lang="en-US" spc="64" dirty="0">
                <a:solidFill>
                  <a:srgbClr val="000000"/>
                </a:solidFill>
                <a:latin typeface="DM Sans"/>
                <a:ea typeface="DM Sans"/>
                <a:cs typeface="DM Sans"/>
                <a:sym typeface="DM Sans"/>
              </a:rPr>
              <a:t>REGULATORY AND PRIVACY ISSUES</a:t>
            </a:r>
          </a:p>
        </p:txBody>
      </p:sp>
      <p:sp>
        <p:nvSpPr>
          <p:cNvPr id="34" name="TextBox 34"/>
          <p:cNvSpPr txBox="1"/>
          <p:nvPr/>
        </p:nvSpPr>
        <p:spPr>
          <a:xfrm>
            <a:off x="4708551" y="4324713"/>
            <a:ext cx="2758634" cy="1629549"/>
          </a:xfrm>
          <a:prstGeom prst="rect">
            <a:avLst/>
          </a:prstGeom>
        </p:spPr>
        <p:txBody>
          <a:bodyPr lIns="0" tIns="0" rIns="0" bIns="0" rtlCol="0" anchor="t">
            <a:spAutoFit/>
          </a:bodyPr>
          <a:lstStyle/>
          <a:p>
            <a:pPr>
              <a:lnSpc>
                <a:spcPts val="1440"/>
              </a:lnSpc>
              <a:spcBef>
                <a:spcPct val="0"/>
              </a:spcBef>
            </a:pPr>
            <a:r>
              <a:rPr lang="en-US" sz="1600" spc="64" dirty="0">
                <a:solidFill>
                  <a:srgbClr val="000000"/>
                </a:solidFill>
                <a:latin typeface="DM Sans"/>
                <a:ea typeface="DM Sans"/>
                <a:cs typeface="DM Sans"/>
                <a:sym typeface="DM Sans"/>
              </a:rPr>
              <a:t>UNIVERSITY PARTNERNSHIP</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EXPANSION TO GLOBAL MARKETS</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CORPORATE PARTNERNSHIP</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ALUMNI ENGAGEMENT</a:t>
            </a:r>
          </a:p>
        </p:txBody>
      </p:sp>
      <p:sp>
        <p:nvSpPr>
          <p:cNvPr id="35" name="TextBox 35"/>
          <p:cNvSpPr txBox="1"/>
          <p:nvPr/>
        </p:nvSpPr>
        <p:spPr>
          <a:xfrm>
            <a:off x="897142" y="4324713"/>
            <a:ext cx="2758634" cy="1270476"/>
          </a:xfrm>
          <a:prstGeom prst="rect">
            <a:avLst/>
          </a:prstGeom>
        </p:spPr>
        <p:txBody>
          <a:bodyPr lIns="0" tIns="0" rIns="0" bIns="0" rtlCol="0" anchor="t">
            <a:spAutoFit/>
          </a:bodyPr>
          <a:lstStyle/>
          <a:p>
            <a:pPr>
              <a:lnSpc>
                <a:spcPts val="1440"/>
              </a:lnSpc>
              <a:spcBef>
                <a:spcPct val="0"/>
              </a:spcBef>
            </a:pPr>
            <a:r>
              <a:rPr lang="en-US" sz="1600" spc="64" dirty="0">
                <a:solidFill>
                  <a:srgbClr val="000000"/>
                </a:solidFill>
                <a:latin typeface="DM Sans"/>
                <a:ea typeface="DM Sans"/>
                <a:cs typeface="DM Sans"/>
                <a:sym typeface="DM Sans"/>
              </a:rPr>
              <a:t>ALL IN ONE SOLUTION</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COMMUNITY BUILDING</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STUDENT CENTRIC</a:t>
            </a:r>
          </a:p>
          <a:p>
            <a:pPr>
              <a:lnSpc>
                <a:spcPts val="1440"/>
              </a:lnSpc>
              <a:spcBef>
                <a:spcPct val="0"/>
              </a:spcBef>
            </a:pPr>
            <a:endParaRPr lang="en-US" sz="1600" spc="64" dirty="0">
              <a:solidFill>
                <a:srgbClr val="000000"/>
              </a:solidFill>
              <a:latin typeface="DM Sans"/>
              <a:ea typeface="DM Sans"/>
              <a:cs typeface="DM Sans"/>
              <a:sym typeface="DM Sans"/>
            </a:endParaRPr>
          </a:p>
          <a:p>
            <a:pPr>
              <a:lnSpc>
                <a:spcPts val="1440"/>
              </a:lnSpc>
              <a:spcBef>
                <a:spcPct val="0"/>
              </a:spcBef>
            </a:pPr>
            <a:r>
              <a:rPr lang="en-US" sz="1600" spc="64" dirty="0">
                <a:solidFill>
                  <a:srgbClr val="000000"/>
                </a:solidFill>
                <a:latin typeface="DM Sans"/>
                <a:ea typeface="DM Sans"/>
                <a:cs typeface="DM Sans"/>
                <a:sym typeface="DM Sans"/>
              </a:rPr>
              <a:t>SCALABILITY</a:t>
            </a:r>
          </a:p>
        </p:txBody>
      </p:sp>
      <p:sp>
        <p:nvSpPr>
          <p:cNvPr id="36" name="Freeform 36"/>
          <p:cNvSpPr/>
          <p:nvPr/>
        </p:nvSpPr>
        <p:spPr>
          <a:xfrm rot="-10800000">
            <a:off x="9885329" y="-928298"/>
            <a:ext cx="2678097" cy="2105654"/>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7" name="Freeform 37"/>
          <p:cNvSpPr/>
          <p:nvPr/>
        </p:nvSpPr>
        <p:spPr>
          <a:xfrm>
            <a:off x="3053531" y="-1077915"/>
            <a:ext cx="2816312" cy="1763715"/>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8" name="Freeform 38"/>
          <p:cNvSpPr/>
          <p:nvPr/>
        </p:nvSpPr>
        <p:spPr>
          <a:xfrm>
            <a:off x="5523854" y="6373775"/>
            <a:ext cx="2112853" cy="148427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9" name="Freeform 39"/>
          <p:cNvSpPr/>
          <p:nvPr/>
        </p:nvSpPr>
        <p:spPr>
          <a:xfrm rot="-5400000">
            <a:off x="8089608" y="6163354"/>
            <a:ext cx="1928508" cy="19462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40" name="Freeform 40"/>
          <p:cNvSpPr/>
          <p:nvPr/>
        </p:nvSpPr>
        <p:spPr>
          <a:xfrm>
            <a:off x="-1038880" y="6062492"/>
            <a:ext cx="1724680" cy="1591017"/>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41" name="Freeform 41"/>
          <p:cNvSpPr/>
          <p:nvPr/>
        </p:nvSpPr>
        <p:spPr>
          <a:xfrm>
            <a:off x="11506200" y="4955902"/>
            <a:ext cx="1196644" cy="1288446"/>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42" name="Freeform 42"/>
          <p:cNvSpPr/>
          <p:nvPr/>
        </p:nvSpPr>
        <p:spPr>
          <a:xfrm>
            <a:off x="-496155" y="307001"/>
            <a:ext cx="992309" cy="1068435"/>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pic>
        <p:nvPicPr>
          <p:cNvPr id="43" name="Picture 42">
            <a:extLst>
              <a:ext uri="{FF2B5EF4-FFF2-40B4-BE49-F238E27FC236}">
                <a16:creationId xmlns:a16="http://schemas.microsoft.com/office/drawing/2014/main" id="{4A85C7C1-CA53-8F83-3D6C-958AE50F44AC}"/>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10800000" flipV="1">
            <a:off x="204408" y="193188"/>
            <a:ext cx="458848" cy="425679"/>
          </a:xfrm>
          <a:prstGeom prst="rect">
            <a:avLst/>
          </a:prstGeom>
        </p:spPr>
      </p:pic>
      <p:sp>
        <p:nvSpPr>
          <p:cNvPr id="44" name="TextBox 33">
            <a:extLst>
              <a:ext uri="{FF2B5EF4-FFF2-40B4-BE49-F238E27FC236}">
                <a16:creationId xmlns:a16="http://schemas.microsoft.com/office/drawing/2014/main" id="{B10C7F6F-1EAB-F307-A8FF-995830844F2B}"/>
              </a:ext>
            </a:extLst>
          </p:cNvPr>
          <p:cNvSpPr txBox="1"/>
          <p:nvPr/>
        </p:nvSpPr>
        <p:spPr>
          <a:xfrm>
            <a:off x="663256" y="36699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UALRNET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3A6AD6"/>
            </a:solidFill>
          </p:spPr>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sp>
        <p:nvSpPr>
          <p:cNvPr id="9" name="AutoShape 9"/>
          <p:cNvSpPr/>
          <p:nvPr/>
        </p:nvSpPr>
        <p:spPr>
          <a:xfrm flipV="1">
            <a:off x="5542693" y="1664742"/>
            <a:ext cx="1265707" cy="869664"/>
          </a:xfrm>
          <a:prstGeom prst="line">
            <a:avLst/>
          </a:prstGeom>
          <a:ln w="28575" cap="flat">
            <a:solidFill>
              <a:srgbClr val="F8F8F8"/>
            </a:solidFill>
            <a:prstDash val="solid"/>
            <a:headEnd type="none" w="sm" len="sm"/>
            <a:tailEnd type="none" w="sm" len="sm"/>
          </a:ln>
        </p:spPr>
      </p:sp>
      <p:sp>
        <p:nvSpPr>
          <p:cNvPr id="10" name="AutoShape 10"/>
          <p:cNvSpPr/>
          <p:nvPr/>
        </p:nvSpPr>
        <p:spPr>
          <a:xfrm flipH="1" flipV="1">
            <a:off x="5544533" y="4318285"/>
            <a:ext cx="1262027" cy="874996"/>
          </a:xfrm>
          <a:prstGeom prst="line">
            <a:avLst/>
          </a:prstGeom>
          <a:ln w="28575" cap="flat">
            <a:solidFill>
              <a:srgbClr val="F8F8F8"/>
            </a:solidFill>
            <a:prstDash val="solid"/>
            <a:headEnd type="none" w="sm" len="sm"/>
            <a:tailEnd type="none" w="sm" len="sm"/>
          </a:ln>
        </p:spPr>
      </p:sp>
      <p:sp>
        <p:nvSpPr>
          <p:cNvPr id="11" name="AutoShape 11"/>
          <p:cNvSpPr/>
          <p:nvPr/>
        </p:nvSpPr>
        <p:spPr>
          <a:xfrm flipV="1">
            <a:off x="5688404" y="2844862"/>
            <a:ext cx="1756749" cy="375735"/>
          </a:xfrm>
          <a:prstGeom prst="line">
            <a:avLst/>
          </a:prstGeom>
          <a:ln w="28575" cap="flat">
            <a:solidFill>
              <a:srgbClr val="F8F8F8"/>
            </a:solidFill>
            <a:prstDash val="solid"/>
            <a:headEnd type="none" w="sm" len="sm"/>
            <a:tailEnd type="none" w="sm" len="sm"/>
          </a:ln>
        </p:spPr>
      </p:sp>
      <p:sp>
        <p:nvSpPr>
          <p:cNvPr id="12" name="AutoShape 12"/>
          <p:cNvSpPr/>
          <p:nvPr/>
        </p:nvSpPr>
        <p:spPr>
          <a:xfrm>
            <a:off x="5687044" y="3650337"/>
            <a:ext cx="1759469" cy="362787"/>
          </a:xfrm>
          <a:prstGeom prst="line">
            <a:avLst/>
          </a:prstGeom>
          <a:ln w="28575" cap="flat">
            <a:solidFill>
              <a:srgbClr val="F8F8F8"/>
            </a:solidFill>
            <a:prstDash val="solid"/>
            <a:headEnd type="none" w="sm" len="sm"/>
            <a:tailEnd type="none" w="sm" len="sm"/>
          </a:ln>
        </p:spPr>
      </p:sp>
      <p:grpSp>
        <p:nvGrpSpPr>
          <p:cNvPr id="13" name="Group 13"/>
          <p:cNvGrpSpPr/>
          <p:nvPr/>
        </p:nvGrpSpPr>
        <p:grpSpPr>
          <a:xfrm>
            <a:off x="1194682" y="1154331"/>
            <a:ext cx="4549339" cy="454933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5" name="TextBox 15"/>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16" name="Freeform 16"/>
          <p:cNvSpPr/>
          <p:nvPr/>
        </p:nvSpPr>
        <p:spPr>
          <a:xfrm>
            <a:off x="1637268" y="1269435"/>
            <a:ext cx="3908643" cy="3903757"/>
          </a:xfrm>
          <a:custGeom>
            <a:avLst/>
            <a:gdLst/>
            <a:ahLst/>
            <a:cxnLst/>
            <a:rect l="l" t="t" r="r" b="b"/>
            <a:pathLst>
              <a:path w="5862965" h="5855636">
                <a:moveTo>
                  <a:pt x="0" y="0"/>
                </a:moveTo>
                <a:lnTo>
                  <a:pt x="5862964" y="0"/>
                </a:lnTo>
                <a:lnTo>
                  <a:pt x="5862964" y="5855636"/>
                </a:lnTo>
                <a:lnTo>
                  <a:pt x="0" y="5855636"/>
                </a:lnTo>
                <a:lnTo>
                  <a:pt x="0" y="0"/>
                </a:lnTo>
                <a:close/>
              </a:path>
            </a:pathLst>
          </a:custGeom>
          <a:blipFill>
            <a:blip r:embed="rId2"/>
            <a:stretch>
              <a:fillRect/>
            </a:stretch>
          </a:blipFill>
        </p:spPr>
      </p:sp>
      <p:grpSp>
        <p:nvGrpSpPr>
          <p:cNvPr id="17" name="Group 17"/>
          <p:cNvGrpSpPr/>
          <p:nvPr/>
        </p:nvGrpSpPr>
        <p:grpSpPr>
          <a:xfrm>
            <a:off x="1532334" y="686540"/>
            <a:ext cx="3851079" cy="385107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9" name="TextBox 19"/>
            <p:cNvSpPr txBox="1"/>
            <p:nvPr/>
          </p:nvSpPr>
          <p:spPr>
            <a:xfrm>
              <a:off x="76200" y="38100"/>
              <a:ext cx="660400" cy="698500"/>
            </a:xfrm>
            <a:prstGeom prst="rect">
              <a:avLst/>
            </a:prstGeom>
          </p:spPr>
          <p:txBody>
            <a:bodyPr lIns="33867" tIns="33867" rIns="33867" bIns="33867" rtlCol="0" anchor="ctr"/>
            <a:lstStyle/>
            <a:p>
              <a:pPr algn="ctr">
                <a:lnSpc>
                  <a:spcPts val="1773"/>
                </a:lnSpc>
                <a:spcBef>
                  <a:spcPct val="0"/>
                </a:spcBef>
              </a:pPr>
              <a:endParaRPr sz="1200"/>
            </a:p>
          </p:txBody>
        </p:sp>
      </p:grpSp>
      <p:sp>
        <p:nvSpPr>
          <p:cNvPr id="20" name="TextBox 20"/>
          <p:cNvSpPr txBox="1"/>
          <p:nvPr/>
        </p:nvSpPr>
        <p:spPr>
          <a:xfrm>
            <a:off x="10627228" y="338766"/>
            <a:ext cx="652307"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Contact</a:t>
            </a:r>
          </a:p>
        </p:txBody>
      </p:sp>
      <p:sp>
        <p:nvSpPr>
          <p:cNvPr id="21" name="TextBox 21"/>
          <p:cNvSpPr txBox="1"/>
          <p:nvPr/>
        </p:nvSpPr>
        <p:spPr>
          <a:xfrm>
            <a:off x="9590031" y="338766"/>
            <a:ext cx="706998"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About Us</a:t>
            </a:r>
          </a:p>
        </p:txBody>
      </p:sp>
      <p:sp>
        <p:nvSpPr>
          <p:cNvPr id="22" name="TextBox 22"/>
          <p:cNvSpPr txBox="1"/>
          <p:nvPr/>
        </p:nvSpPr>
        <p:spPr>
          <a:xfrm>
            <a:off x="8769526" y="338766"/>
            <a:ext cx="490304"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Service</a:t>
            </a:r>
          </a:p>
        </p:txBody>
      </p:sp>
      <p:sp>
        <p:nvSpPr>
          <p:cNvPr id="23" name="TextBox 23"/>
          <p:cNvSpPr txBox="1"/>
          <p:nvPr/>
        </p:nvSpPr>
        <p:spPr>
          <a:xfrm>
            <a:off x="7932353" y="338766"/>
            <a:ext cx="539840" cy="134524"/>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Poppins"/>
                <a:ea typeface="Poppins"/>
                <a:cs typeface="Poppins"/>
                <a:sym typeface="Poppins"/>
              </a:rPr>
              <a:t>Home</a:t>
            </a:r>
          </a:p>
        </p:txBody>
      </p:sp>
      <p:sp>
        <p:nvSpPr>
          <p:cNvPr id="24" name="TextBox 24"/>
          <p:cNvSpPr txBox="1"/>
          <p:nvPr/>
        </p:nvSpPr>
        <p:spPr>
          <a:xfrm>
            <a:off x="674453" y="338766"/>
            <a:ext cx="1089179" cy="134524"/>
          </a:xfrm>
          <a:prstGeom prst="rect">
            <a:avLst/>
          </a:prstGeom>
        </p:spPr>
        <p:txBody>
          <a:bodyPr lIns="0" tIns="0" rIns="0" bIns="0" rtlCol="0" anchor="t">
            <a:spAutoFit/>
          </a:bodyPr>
          <a:lstStyle/>
          <a:p>
            <a:pPr>
              <a:lnSpc>
                <a:spcPts val="1120"/>
              </a:lnSpc>
              <a:spcBef>
                <a:spcPct val="0"/>
              </a:spcBef>
            </a:pPr>
            <a:r>
              <a:rPr lang="en-US" sz="800" b="1" dirty="0">
                <a:solidFill>
                  <a:srgbClr val="1F2020"/>
                </a:solidFill>
                <a:latin typeface="Poppins Bold"/>
                <a:ea typeface="Poppins Bold"/>
                <a:cs typeface="Poppins Bold"/>
                <a:sym typeface="Poppins Bold"/>
              </a:rPr>
              <a:t>ALRNET</a:t>
            </a:r>
          </a:p>
        </p:txBody>
      </p:sp>
      <p:sp>
        <p:nvSpPr>
          <p:cNvPr id="25" name="Freeform 25"/>
          <p:cNvSpPr/>
          <p:nvPr/>
        </p:nvSpPr>
        <p:spPr>
          <a:xfrm>
            <a:off x="3089762" y="2453749"/>
            <a:ext cx="759179" cy="759179"/>
          </a:xfrm>
          <a:custGeom>
            <a:avLst/>
            <a:gdLst/>
            <a:ahLst/>
            <a:cxnLst/>
            <a:rect l="l" t="t" r="r" b="b"/>
            <a:pathLst>
              <a:path w="1138768" h="1138768">
                <a:moveTo>
                  <a:pt x="0" y="0"/>
                </a:moveTo>
                <a:lnTo>
                  <a:pt x="1138768" y="0"/>
                </a:lnTo>
                <a:lnTo>
                  <a:pt x="1138768" y="1138768"/>
                </a:lnTo>
                <a:lnTo>
                  <a:pt x="0" y="11387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TextBox 26"/>
          <p:cNvSpPr txBox="1"/>
          <p:nvPr/>
        </p:nvSpPr>
        <p:spPr>
          <a:xfrm>
            <a:off x="1552777" y="3143380"/>
            <a:ext cx="4043060" cy="1074140"/>
          </a:xfrm>
          <a:prstGeom prst="rect">
            <a:avLst/>
          </a:prstGeom>
        </p:spPr>
        <p:txBody>
          <a:bodyPr wrap="square" lIns="0" tIns="0" rIns="0" bIns="0" rtlCol="0" anchor="t">
            <a:spAutoFit/>
          </a:bodyPr>
          <a:lstStyle/>
          <a:p>
            <a:pPr algn="ctr">
              <a:lnSpc>
                <a:spcPts val="4257"/>
              </a:lnSpc>
            </a:pPr>
            <a:r>
              <a:rPr lang="en-US" sz="3040" b="1" dirty="0">
                <a:solidFill>
                  <a:srgbClr val="1F2020"/>
                </a:solidFill>
                <a:latin typeface="Poppins Bold"/>
                <a:ea typeface="Poppins Bold"/>
                <a:cs typeface="Poppins Bold"/>
                <a:sym typeface="Poppins Bold"/>
              </a:rPr>
              <a:t>MARKET OPPORTUNITY</a:t>
            </a:r>
          </a:p>
        </p:txBody>
      </p:sp>
      <p:grpSp>
        <p:nvGrpSpPr>
          <p:cNvPr id="27" name="Group 27"/>
          <p:cNvGrpSpPr/>
          <p:nvPr/>
        </p:nvGrpSpPr>
        <p:grpSpPr>
          <a:xfrm>
            <a:off x="7098596" y="1237149"/>
            <a:ext cx="3300409" cy="848416"/>
            <a:chOff x="0" y="0"/>
            <a:chExt cx="1013318" cy="260488"/>
          </a:xfrm>
        </p:grpSpPr>
        <p:sp>
          <p:nvSpPr>
            <p:cNvPr id="28" name="Freeform 28"/>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29" name="TextBox 29"/>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30" name="Freeform 30"/>
          <p:cNvSpPr/>
          <p:nvPr/>
        </p:nvSpPr>
        <p:spPr>
          <a:xfrm>
            <a:off x="7213956" y="1341392"/>
            <a:ext cx="684485" cy="683630"/>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2"/>
            <a:stretch>
              <a:fillRect/>
            </a:stretch>
          </a:blipFill>
        </p:spPr>
      </p:sp>
      <p:grpSp>
        <p:nvGrpSpPr>
          <p:cNvPr id="31" name="Group 31"/>
          <p:cNvGrpSpPr/>
          <p:nvPr/>
        </p:nvGrpSpPr>
        <p:grpSpPr>
          <a:xfrm>
            <a:off x="7197998" y="1314034"/>
            <a:ext cx="674405" cy="67440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3" name="TextBox 33"/>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34" name="Group 34"/>
          <p:cNvGrpSpPr/>
          <p:nvPr/>
        </p:nvGrpSpPr>
        <p:grpSpPr>
          <a:xfrm>
            <a:off x="6736510" y="1578456"/>
            <a:ext cx="145561" cy="14556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36" name="TextBox 36"/>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37" name="TextBox 37"/>
          <p:cNvSpPr txBox="1"/>
          <p:nvPr/>
        </p:nvSpPr>
        <p:spPr>
          <a:xfrm>
            <a:off x="7736017" y="1338867"/>
            <a:ext cx="2299327" cy="1436162"/>
          </a:xfrm>
          <a:prstGeom prst="rect">
            <a:avLst/>
          </a:prstGeom>
        </p:spPr>
        <p:txBody>
          <a:bodyPr lIns="0" tIns="0" rIns="0" bIns="0" rtlCol="0" anchor="t">
            <a:spAutoFit/>
          </a:bodyPr>
          <a:lstStyle/>
          <a:p>
            <a:pPr lvl="1">
              <a:lnSpc>
                <a:spcPct val="107000"/>
              </a:lnSpc>
              <a:spcAft>
                <a:spcPts val="800"/>
              </a:spcAft>
              <a:buSzPts val="1000"/>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Over </a:t>
            </a:r>
            <a:r>
              <a:rPr lang="en-IN" sz="1600" kern="100" dirty="0">
                <a:latin typeface="Calibri" panose="020F0502020204030204" pitchFamily="34" charset="0"/>
                <a:ea typeface="Calibri" panose="020F0502020204030204" pitchFamily="34" charset="0"/>
                <a:cs typeface="Times New Roman" panose="02020603050405020304" pitchFamily="18" charset="0"/>
              </a:rPr>
              <a:t>30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million students in India </a:t>
            </a:r>
            <a:r>
              <a:rPr lang="en-IN" sz="1600" kern="100" dirty="0">
                <a:latin typeface="Calibri" panose="020F0502020204030204" pitchFamily="34" charset="0"/>
                <a:ea typeface="Calibri" panose="020F0502020204030204" pitchFamily="34" charset="0"/>
                <a:cs typeface="Times New Roman" panose="02020603050405020304" pitchFamily="18" charset="0"/>
              </a:rPr>
              <a:t>only </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and much more globally.</a:t>
            </a:r>
          </a:p>
          <a:p>
            <a:pPr>
              <a:lnSpc>
                <a:spcPts val="2281"/>
              </a:lnSpc>
              <a:spcBef>
                <a:spcPct val="0"/>
              </a:spcBef>
            </a:pPr>
            <a:endParaRPr lang="en-US" sz="1629" dirty="0">
              <a:solidFill>
                <a:srgbClr val="3B3B3B"/>
              </a:solidFill>
              <a:latin typeface="Poppins"/>
              <a:ea typeface="Poppins"/>
              <a:cs typeface="Poppins"/>
              <a:sym typeface="Poppins"/>
            </a:endParaRPr>
          </a:p>
        </p:txBody>
      </p:sp>
      <p:sp>
        <p:nvSpPr>
          <p:cNvPr id="38" name="TextBox 38"/>
          <p:cNvSpPr txBox="1"/>
          <p:nvPr/>
        </p:nvSpPr>
        <p:spPr>
          <a:xfrm>
            <a:off x="7288185" y="1496159"/>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TARGETS</a:t>
            </a:r>
          </a:p>
        </p:txBody>
      </p:sp>
      <p:grpSp>
        <p:nvGrpSpPr>
          <p:cNvPr id="39" name="Group 39"/>
          <p:cNvGrpSpPr/>
          <p:nvPr/>
        </p:nvGrpSpPr>
        <p:grpSpPr>
          <a:xfrm>
            <a:off x="7736017" y="2415577"/>
            <a:ext cx="3300409" cy="848416"/>
            <a:chOff x="0" y="0"/>
            <a:chExt cx="1013318" cy="260488"/>
          </a:xfrm>
        </p:grpSpPr>
        <p:sp>
          <p:nvSpPr>
            <p:cNvPr id="40" name="Freeform 40"/>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41" name="TextBox 41"/>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42" name="Freeform 42"/>
          <p:cNvSpPr/>
          <p:nvPr/>
        </p:nvSpPr>
        <p:spPr>
          <a:xfrm>
            <a:off x="7851378" y="2519820"/>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43" name="Group 43"/>
          <p:cNvGrpSpPr/>
          <p:nvPr/>
        </p:nvGrpSpPr>
        <p:grpSpPr>
          <a:xfrm>
            <a:off x="7835420" y="2492463"/>
            <a:ext cx="674405" cy="674405"/>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5" name="TextBox 45"/>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46" name="Group 46"/>
          <p:cNvGrpSpPr/>
          <p:nvPr/>
        </p:nvGrpSpPr>
        <p:grpSpPr>
          <a:xfrm>
            <a:off x="7373932" y="2756885"/>
            <a:ext cx="145561" cy="145561"/>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48" name="TextBox 48"/>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49" name="TextBox 49"/>
          <p:cNvSpPr txBox="1"/>
          <p:nvPr/>
        </p:nvSpPr>
        <p:spPr>
          <a:xfrm>
            <a:off x="8287485" y="2203847"/>
            <a:ext cx="2299327" cy="1449692"/>
          </a:xfrm>
          <a:prstGeom prst="rect">
            <a:avLst/>
          </a:prstGeom>
        </p:spPr>
        <p:txBody>
          <a:bodyPr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Growth of digital solutions in education and student services.</a:t>
            </a:r>
          </a:p>
          <a:p>
            <a:pPr>
              <a:lnSpc>
                <a:spcPts val="2281"/>
              </a:lnSpc>
              <a:spcBef>
                <a:spcPct val="0"/>
              </a:spcBef>
            </a:pPr>
            <a:endParaRPr lang="en-US" sz="1629" dirty="0">
              <a:solidFill>
                <a:srgbClr val="3B3B3B"/>
              </a:solidFill>
              <a:latin typeface="Poppins"/>
              <a:ea typeface="Poppins"/>
              <a:cs typeface="Poppins"/>
              <a:sym typeface="Poppins"/>
            </a:endParaRPr>
          </a:p>
        </p:txBody>
      </p:sp>
      <p:sp>
        <p:nvSpPr>
          <p:cNvPr id="50" name="TextBox 50"/>
          <p:cNvSpPr txBox="1"/>
          <p:nvPr/>
        </p:nvSpPr>
        <p:spPr>
          <a:xfrm>
            <a:off x="7925606" y="2674588"/>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GROWTH</a:t>
            </a:r>
          </a:p>
        </p:txBody>
      </p:sp>
      <p:grpSp>
        <p:nvGrpSpPr>
          <p:cNvPr id="51" name="Group 51"/>
          <p:cNvGrpSpPr/>
          <p:nvPr/>
        </p:nvGrpSpPr>
        <p:grpSpPr>
          <a:xfrm>
            <a:off x="7736017" y="3594006"/>
            <a:ext cx="3300409" cy="848416"/>
            <a:chOff x="0" y="0"/>
            <a:chExt cx="1013318" cy="260488"/>
          </a:xfrm>
        </p:grpSpPr>
        <p:sp>
          <p:nvSpPr>
            <p:cNvPr id="52" name="Freeform 52"/>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53" name="TextBox 53"/>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54" name="Freeform 54"/>
          <p:cNvSpPr/>
          <p:nvPr/>
        </p:nvSpPr>
        <p:spPr>
          <a:xfrm>
            <a:off x="7851378" y="3698249"/>
            <a:ext cx="684485" cy="683630"/>
          </a:xfrm>
          <a:custGeom>
            <a:avLst/>
            <a:gdLst/>
            <a:ahLst/>
            <a:cxnLst/>
            <a:rect l="l" t="t" r="r" b="b"/>
            <a:pathLst>
              <a:path w="1026728" h="1025445">
                <a:moveTo>
                  <a:pt x="0" y="0"/>
                </a:moveTo>
                <a:lnTo>
                  <a:pt x="1026728" y="0"/>
                </a:lnTo>
                <a:lnTo>
                  <a:pt x="1026728" y="1025445"/>
                </a:lnTo>
                <a:lnTo>
                  <a:pt x="0" y="1025445"/>
                </a:lnTo>
                <a:lnTo>
                  <a:pt x="0" y="0"/>
                </a:lnTo>
                <a:close/>
              </a:path>
            </a:pathLst>
          </a:custGeom>
          <a:blipFill>
            <a:blip r:embed="rId2"/>
            <a:stretch>
              <a:fillRect/>
            </a:stretch>
          </a:blipFill>
        </p:spPr>
      </p:sp>
      <p:grpSp>
        <p:nvGrpSpPr>
          <p:cNvPr id="55" name="Group 55"/>
          <p:cNvGrpSpPr/>
          <p:nvPr/>
        </p:nvGrpSpPr>
        <p:grpSpPr>
          <a:xfrm>
            <a:off x="7835420" y="3670892"/>
            <a:ext cx="674405" cy="674405"/>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7" name="TextBox 57"/>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58" name="Group 58"/>
          <p:cNvGrpSpPr/>
          <p:nvPr/>
        </p:nvGrpSpPr>
        <p:grpSpPr>
          <a:xfrm>
            <a:off x="7373932" y="3935314"/>
            <a:ext cx="145561" cy="145561"/>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60" name="TextBox 60"/>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61" name="TextBox 61"/>
          <p:cNvSpPr txBox="1"/>
          <p:nvPr/>
        </p:nvSpPr>
        <p:spPr>
          <a:xfrm>
            <a:off x="8207940" y="3324727"/>
            <a:ext cx="2789378" cy="1449692"/>
          </a:xfrm>
          <a:prstGeom prst="rect">
            <a:avLst/>
          </a:prstGeom>
        </p:spPr>
        <p:txBody>
          <a:bodyPr wrap="square" lIns="0" tIns="0" rIns="0" bIns="0" rtlCol="0" anchor="t">
            <a:spAutoFit/>
          </a:bodyPr>
          <a:lstStyle/>
          <a:p>
            <a:endParaRPr lang="en-IN" dirty="0">
              <a:effectLst/>
            </a:endParaRPr>
          </a:p>
          <a:p>
            <a:pPr lvl="1">
              <a:lnSpc>
                <a:spcPct val="107000"/>
              </a:lnSpc>
              <a:spcAft>
                <a:spcPts val="800"/>
              </a:spcAft>
              <a:buSzPts val="1000"/>
              <a:tabLst>
                <a:tab pos="914400" algn="l"/>
              </a:tabLst>
            </a:pPr>
            <a:r>
              <a:rPr lang="en-IN" sz="1600" kern="100" dirty="0">
                <a:latin typeface="Calibri" panose="020F0502020204030204" pitchFamily="34" charset="0"/>
                <a:ea typeface="Calibri" panose="020F0502020204030204" pitchFamily="34" charset="0"/>
                <a:cs typeface="Times New Roman" panose="02020603050405020304" pitchFamily="18" charset="0"/>
              </a:rPr>
              <a:t>I</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ncrease in online research, peer-driven reviews, and virtual communities.</a:t>
            </a:r>
          </a:p>
          <a:p>
            <a:pPr>
              <a:lnSpc>
                <a:spcPts val="2281"/>
              </a:lnSpc>
              <a:spcBef>
                <a:spcPct val="0"/>
              </a:spcBef>
            </a:pPr>
            <a:endParaRPr lang="en-US" sz="1629" dirty="0">
              <a:solidFill>
                <a:srgbClr val="3B3B3B"/>
              </a:solidFill>
              <a:latin typeface="Poppins"/>
              <a:ea typeface="Poppins"/>
              <a:cs typeface="Poppins"/>
              <a:sym typeface="Poppins"/>
            </a:endParaRPr>
          </a:p>
        </p:txBody>
      </p:sp>
      <p:sp>
        <p:nvSpPr>
          <p:cNvPr id="62" name="TextBox 62"/>
          <p:cNvSpPr txBox="1"/>
          <p:nvPr/>
        </p:nvSpPr>
        <p:spPr>
          <a:xfrm>
            <a:off x="7925606" y="3853017"/>
            <a:ext cx="494031" cy="50109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TRENDS</a:t>
            </a:r>
          </a:p>
        </p:txBody>
      </p:sp>
      <p:grpSp>
        <p:nvGrpSpPr>
          <p:cNvPr id="63" name="Group 63"/>
          <p:cNvGrpSpPr/>
          <p:nvPr/>
        </p:nvGrpSpPr>
        <p:grpSpPr>
          <a:xfrm>
            <a:off x="7098596" y="4772435"/>
            <a:ext cx="3300409" cy="848416"/>
            <a:chOff x="0" y="0"/>
            <a:chExt cx="1013318" cy="260488"/>
          </a:xfrm>
        </p:grpSpPr>
        <p:sp>
          <p:nvSpPr>
            <p:cNvPr id="64" name="Freeform 64"/>
            <p:cNvSpPr/>
            <p:nvPr/>
          </p:nvSpPr>
          <p:spPr>
            <a:xfrm>
              <a:off x="0" y="0"/>
              <a:ext cx="1013318" cy="260488"/>
            </a:xfrm>
            <a:custGeom>
              <a:avLst/>
              <a:gdLst/>
              <a:ahLst/>
              <a:cxnLst/>
              <a:rect l="l" t="t" r="r" b="b"/>
              <a:pathLst>
                <a:path w="1013318" h="260488">
                  <a:moveTo>
                    <a:pt x="130244" y="0"/>
                  </a:moveTo>
                  <a:lnTo>
                    <a:pt x="883074" y="0"/>
                  </a:lnTo>
                  <a:cubicBezTo>
                    <a:pt x="917617" y="0"/>
                    <a:pt x="950745" y="13722"/>
                    <a:pt x="975171" y="38148"/>
                  </a:cubicBezTo>
                  <a:cubicBezTo>
                    <a:pt x="999596" y="62573"/>
                    <a:pt x="1013318" y="95701"/>
                    <a:pt x="1013318" y="130244"/>
                  </a:cubicBezTo>
                  <a:lnTo>
                    <a:pt x="1013318" y="130244"/>
                  </a:lnTo>
                  <a:cubicBezTo>
                    <a:pt x="1013318" y="202175"/>
                    <a:pt x="955006" y="260488"/>
                    <a:pt x="883074" y="260488"/>
                  </a:cubicBezTo>
                  <a:lnTo>
                    <a:pt x="130244" y="260488"/>
                  </a:lnTo>
                  <a:cubicBezTo>
                    <a:pt x="95701" y="260488"/>
                    <a:pt x="62573" y="246766"/>
                    <a:pt x="38148" y="222340"/>
                  </a:cubicBezTo>
                  <a:cubicBezTo>
                    <a:pt x="13722" y="197915"/>
                    <a:pt x="0" y="164787"/>
                    <a:pt x="0" y="130244"/>
                  </a:cubicBezTo>
                  <a:lnTo>
                    <a:pt x="0" y="130244"/>
                  </a:lnTo>
                  <a:cubicBezTo>
                    <a:pt x="0" y="95701"/>
                    <a:pt x="13722" y="62573"/>
                    <a:pt x="38148" y="38148"/>
                  </a:cubicBezTo>
                  <a:cubicBezTo>
                    <a:pt x="62573" y="13722"/>
                    <a:pt x="95701" y="0"/>
                    <a:pt x="130244" y="0"/>
                  </a:cubicBezTo>
                  <a:close/>
                </a:path>
              </a:pathLst>
            </a:custGeom>
            <a:solidFill>
              <a:srgbClr val="F8F8F8"/>
            </a:solidFill>
          </p:spPr>
        </p:sp>
        <p:sp>
          <p:nvSpPr>
            <p:cNvPr id="65" name="TextBox 65"/>
            <p:cNvSpPr txBox="1"/>
            <p:nvPr/>
          </p:nvSpPr>
          <p:spPr>
            <a:xfrm>
              <a:off x="0" y="-38100"/>
              <a:ext cx="1013318" cy="298588"/>
            </a:xfrm>
            <a:prstGeom prst="rect">
              <a:avLst/>
            </a:prstGeom>
          </p:spPr>
          <p:txBody>
            <a:bodyPr lIns="31391" tIns="31391" rIns="31391" bIns="31391" rtlCol="0" anchor="ctr"/>
            <a:lstStyle/>
            <a:p>
              <a:pPr algn="ctr">
                <a:lnSpc>
                  <a:spcPts val="1773"/>
                </a:lnSpc>
              </a:pPr>
              <a:endParaRPr sz="1200"/>
            </a:p>
          </p:txBody>
        </p:sp>
      </p:grpSp>
      <p:sp>
        <p:nvSpPr>
          <p:cNvPr id="66" name="Freeform 66"/>
          <p:cNvSpPr/>
          <p:nvPr/>
        </p:nvSpPr>
        <p:spPr>
          <a:xfrm>
            <a:off x="7213956" y="4876678"/>
            <a:ext cx="684485" cy="683630"/>
          </a:xfrm>
          <a:custGeom>
            <a:avLst/>
            <a:gdLst/>
            <a:ahLst/>
            <a:cxnLst/>
            <a:rect l="l" t="t" r="r" b="b"/>
            <a:pathLst>
              <a:path w="1026728" h="1025445">
                <a:moveTo>
                  <a:pt x="0" y="0"/>
                </a:moveTo>
                <a:lnTo>
                  <a:pt x="1026729" y="0"/>
                </a:lnTo>
                <a:lnTo>
                  <a:pt x="1026729" y="1025445"/>
                </a:lnTo>
                <a:lnTo>
                  <a:pt x="0" y="1025445"/>
                </a:lnTo>
                <a:lnTo>
                  <a:pt x="0" y="0"/>
                </a:lnTo>
                <a:close/>
              </a:path>
            </a:pathLst>
          </a:custGeom>
          <a:blipFill>
            <a:blip r:embed="rId2"/>
            <a:stretch>
              <a:fillRect/>
            </a:stretch>
          </a:blipFill>
        </p:spPr>
      </p:sp>
      <p:grpSp>
        <p:nvGrpSpPr>
          <p:cNvPr id="67" name="Group 67"/>
          <p:cNvGrpSpPr/>
          <p:nvPr/>
        </p:nvGrpSpPr>
        <p:grpSpPr>
          <a:xfrm>
            <a:off x="7197998" y="4849320"/>
            <a:ext cx="674405" cy="674405"/>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9" name="TextBox 69"/>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grpSp>
        <p:nvGrpSpPr>
          <p:cNvPr id="70" name="Group 70"/>
          <p:cNvGrpSpPr/>
          <p:nvPr/>
        </p:nvGrpSpPr>
        <p:grpSpPr>
          <a:xfrm>
            <a:off x="6736510" y="5113742"/>
            <a:ext cx="145561" cy="145561"/>
            <a:chOff x="0" y="0"/>
            <a:chExt cx="812800" cy="812800"/>
          </a:xfrm>
        </p:grpSpPr>
        <p:sp>
          <p:nvSpPr>
            <p:cNvPr id="71" name="Freeform 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A6AD6"/>
            </a:solidFill>
          </p:spPr>
        </p:sp>
        <p:sp>
          <p:nvSpPr>
            <p:cNvPr id="72" name="TextBox 72"/>
            <p:cNvSpPr txBox="1"/>
            <p:nvPr/>
          </p:nvSpPr>
          <p:spPr>
            <a:xfrm>
              <a:off x="76200" y="38100"/>
              <a:ext cx="660400" cy="698500"/>
            </a:xfrm>
            <a:prstGeom prst="rect">
              <a:avLst/>
            </a:prstGeom>
          </p:spPr>
          <p:txBody>
            <a:bodyPr lIns="31391" tIns="31391" rIns="31391" bIns="31391" rtlCol="0" anchor="ctr"/>
            <a:lstStyle/>
            <a:p>
              <a:pPr algn="ctr">
                <a:lnSpc>
                  <a:spcPts val="1773"/>
                </a:lnSpc>
                <a:spcBef>
                  <a:spcPct val="0"/>
                </a:spcBef>
              </a:pPr>
              <a:endParaRPr sz="1200"/>
            </a:p>
          </p:txBody>
        </p:sp>
      </p:grpSp>
      <p:sp>
        <p:nvSpPr>
          <p:cNvPr id="73" name="TextBox 73"/>
          <p:cNvSpPr txBox="1"/>
          <p:nvPr/>
        </p:nvSpPr>
        <p:spPr>
          <a:xfrm>
            <a:off x="7534574" y="4587894"/>
            <a:ext cx="2827785" cy="1681358"/>
          </a:xfrm>
          <a:prstGeom prst="rect">
            <a:avLst/>
          </a:prstGeom>
        </p:spPr>
        <p:txBody>
          <a:bodyPr wrap="square" lIns="0" tIns="0" rIns="0" bIns="0" rtlCol="0" anchor="t">
            <a:spAutoFit/>
          </a:bodyPr>
          <a:lstStyle/>
          <a:p>
            <a:endParaRPr lang="en-IN" sz="1600" dirty="0">
              <a:effectLst/>
            </a:endParaRPr>
          </a:p>
          <a:p>
            <a:pPr lvl="1">
              <a:lnSpc>
                <a:spcPct val="107000"/>
              </a:lnSpc>
              <a:spcAft>
                <a:spcPts val="800"/>
              </a:spcAft>
              <a:buSzPts val="1000"/>
              <a:tabLst>
                <a:tab pos="914400" algn="l"/>
              </a:tabLst>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rise of EdTech and digital engagement platforms, especially post-COVID.</a:t>
            </a:r>
          </a:p>
          <a:p>
            <a:pPr>
              <a:lnSpc>
                <a:spcPts val="2281"/>
              </a:lnSpc>
              <a:spcBef>
                <a:spcPct val="0"/>
              </a:spcBef>
            </a:pPr>
            <a:endParaRPr lang="en-US" sz="1600" dirty="0">
              <a:solidFill>
                <a:srgbClr val="3B3B3B"/>
              </a:solidFill>
              <a:latin typeface="Poppins"/>
              <a:ea typeface="Poppins"/>
              <a:cs typeface="Poppins"/>
              <a:sym typeface="Poppins"/>
            </a:endParaRPr>
          </a:p>
        </p:txBody>
      </p:sp>
      <p:sp>
        <p:nvSpPr>
          <p:cNvPr id="74" name="TextBox 74"/>
          <p:cNvSpPr txBox="1"/>
          <p:nvPr/>
        </p:nvSpPr>
        <p:spPr>
          <a:xfrm>
            <a:off x="7288185" y="5031446"/>
            <a:ext cx="494031" cy="244619"/>
          </a:xfrm>
          <a:prstGeom prst="rect">
            <a:avLst/>
          </a:prstGeom>
        </p:spPr>
        <p:txBody>
          <a:bodyPr lIns="0" tIns="0" rIns="0" bIns="0" rtlCol="0" anchor="t">
            <a:spAutoFit/>
          </a:bodyPr>
          <a:lstStyle/>
          <a:p>
            <a:pPr algn="ctr">
              <a:lnSpc>
                <a:spcPts val="2037"/>
              </a:lnSpc>
              <a:spcBef>
                <a:spcPct val="0"/>
              </a:spcBef>
            </a:pPr>
            <a:r>
              <a:rPr lang="en-US" sz="1455" b="1" dirty="0">
                <a:solidFill>
                  <a:srgbClr val="3A6AD6"/>
                </a:solidFill>
                <a:latin typeface="Poppins Bold"/>
                <a:ea typeface="Poppins Bold"/>
                <a:cs typeface="Poppins Bold"/>
                <a:sym typeface="Poppins Bold"/>
              </a:rPr>
              <a:t>RISE</a:t>
            </a:r>
          </a:p>
        </p:txBody>
      </p:sp>
      <p:grpSp>
        <p:nvGrpSpPr>
          <p:cNvPr id="75" name="Group 75"/>
          <p:cNvGrpSpPr/>
          <p:nvPr/>
        </p:nvGrpSpPr>
        <p:grpSpPr>
          <a:xfrm>
            <a:off x="11661200" y="5638945"/>
            <a:ext cx="634513" cy="533255"/>
            <a:chOff x="0" y="0"/>
            <a:chExt cx="967140" cy="812800"/>
          </a:xfrm>
        </p:grpSpPr>
        <p:sp>
          <p:nvSpPr>
            <p:cNvPr id="76" name="Freeform 76"/>
            <p:cNvSpPr/>
            <p:nvPr/>
          </p:nvSpPr>
          <p:spPr>
            <a:xfrm>
              <a:off x="0" y="0"/>
              <a:ext cx="967140" cy="812800"/>
            </a:xfrm>
            <a:custGeom>
              <a:avLst/>
              <a:gdLst/>
              <a:ahLst/>
              <a:cxnLst/>
              <a:rect l="l" t="t" r="r" b="b"/>
              <a:pathLst>
                <a:path w="967140" h="812800">
                  <a:moveTo>
                    <a:pt x="81342" y="0"/>
                  </a:moveTo>
                  <a:lnTo>
                    <a:pt x="885798" y="0"/>
                  </a:lnTo>
                  <a:cubicBezTo>
                    <a:pt x="907371" y="0"/>
                    <a:pt x="928061" y="8570"/>
                    <a:pt x="943315" y="23825"/>
                  </a:cubicBezTo>
                  <a:cubicBezTo>
                    <a:pt x="958570" y="39079"/>
                    <a:pt x="967140" y="59769"/>
                    <a:pt x="967140" y="81342"/>
                  </a:cubicBezTo>
                  <a:lnTo>
                    <a:pt x="967140" y="731458"/>
                  </a:lnTo>
                  <a:cubicBezTo>
                    <a:pt x="967140" y="776382"/>
                    <a:pt x="930722" y="812800"/>
                    <a:pt x="885798" y="812800"/>
                  </a:cubicBezTo>
                  <a:lnTo>
                    <a:pt x="81342" y="812800"/>
                  </a:lnTo>
                  <a:cubicBezTo>
                    <a:pt x="59769" y="812800"/>
                    <a:pt x="39079" y="804230"/>
                    <a:pt x="23825" y="788975"/>
                  </a:cubicBezTo>
                  <a:cubicBezTo>
                    <a:pt x="8570" y="773721"/>
                    <a:pt x="0" y="753031"/>
                    <a:pt x="0" y="731458"/>
                  </a:cubicBezTo>
                  <a:lnTo>
                    <a:pt x="0" y="81342"/>
                  </a:lnTo>
                  <a:cubicBezTo>
                    <a:pt x="0" y="59769"/>
                    <a:pt x="8570" y="39079"/>
                    <a:pt x="23825" y="23825"/>
                  </a:cubicBezTo>
                  <a:cubicBezTo>
                    <a:pt x="39079" y="8570"/>
                    <a:pt x="59769" y="0"/>
                    <a:pt x="81342" y="0"/>
                  </a:cubicBezTo>
                  <a:close/>
                </a:path>
              </a:pathLst>
            </a:custGeom>
            <a:solidFill>
              <a:srgbClr val="3A6AD6"/>
            </a:solidFill>
          </p:spPr>
        </p:sp>
        <p:sp>
          <p:nvSpPr>
            <p:cNvPr id="77" name="TextBox 77"/>
            <p:cNvSpPr txBox="1"/>
            <p:nvPr/>
          </p:nvSpPr>
          <p:spPr>
            <a:xfrm>
              <a:off x="0" y="-38100"/>
              <a:ext cx="967140" cy="850900"/>
            </a:xfrm>
            <a:prstGeom prst="rect">
              <a:avLst/>
            </a:prstGeom>
          </p:spPr>
          <p:txBody>
            <a:bodyPr lIns="33867" tIns="33867" rIns="33867" bIns="33867" rtlCol="0" anchor="ctr"/>
            <a:lstStyle/>
            <a:p>
              <a:pPr algn="ctr">
                <a:lnSpc>
                  <a:spcPts val="1773"/>
                </a:lnSpc>
              </a:pPr>
              <a:endParaRPr sz="1200"/>
            </a:p>
          </p:txBody>
        </p:sp>
      </p:grpSp>
      <p:sp>
        <p:nvSpPr>
          <p:cNvPr id="78" name="TextBox 78"/>
          <p:cNvSpPr txBox="1"/>
          <p:nvPr/>
        </p:nvSpPr>
        <p:spPr>
          <a:xfrm>
            <a:off x="11782920" y="5807126"/>
            <a:ext cx="295165" cy="163250"/>
          </a:xfrm>
          <a:prstGeom prst="rect">
            <a:avLst/>
          </a:prstGeom>
        </p:spPr>
        <p:txBody>
          <a:bodyPr lIns="0" tIns="0" rIns="0" bIns="0" rtlCol="0" anchor="t">
            <a:spAutoFit/>
          </a:bodyPr>
          <a:lstStyle/>
          <a:p>
            <a:pPr algn="ctr">
              <a:lnSpc>
                <a:spcPts val="1371"/>
              </a:lnSpc>
              <a:spcBef>
                <a:spcPct val="0"/>
              </a:spcBef>
            </a:pPr>
            <a:r>
              <a:rPr lang="en-US" sz="979" b="1">
                <a:solidFill>
                  <a:srgbClr val="FFFFFF"/>
                </a:solidFill>
                <a:latin typeface="Poppins Bold"/>
                <a:ea typeface="Poppins Bold"/>
                <a:cs typeface="Poppins Bold"/>
                <a:sym typeface="Poppins Bold"/>
              </a:rPr>
              <a:t>02</a:t>
            </a:r>
          </a:p>
        </p:txBody>
      </p:sp>
      <p:pic>
        <p:nvPicPr>
          <p:cNvPr id="82" name="Picture 81">
            <a:extLst>
              <a:ext uri="{FF2B5EF4-FFF2-40B4-BE49-F238E27FC236}">
                <a16:creationId xmlns:a16="http://schemas.microsoft.com/office/drawing/2014/main" id="{7E2EE105-050E-5B46-4509-079B436E941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10800000" flipV="1">
            <a:off x="204408" y="193188"/>
            <a:ext cx="458848" cy="425679"/>
          </a:xfrm>
          <a:prstGeom prst="rect">
            <a:avLst/>
          </a:prstGeom>
        </p:spPr>
      </p:pic>
    </p:spTree>
    <p:extLst>
      <p:ext uri="{BB962C8B-B14F-4D97-AF65-F5344CB8AC3E}">
        <p14:creationId xmlns:p14="http://schemas.microsoft.com/office/powerpoint/2010/main" val="326996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1277</Words>
  <Application>Microsoft Office PowerPoint</Application>
  <PresentationFormat>Widescreen</PresentationFormat>
  <Paragraphs>215</Paragraphs>
  <Slides>16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Arial MT</vt:lpstr>
      <vt:lpstr>Calibri</vt:lpstr>
      <vt:lpstr>Calibri Light</vt:lpstr>
      <vt:lpstr>DM Sans</vt:lpstr>
      <vt:lpstr>DM Sans Bold</vt:lpstr>
      <vt:lpstr>Poppins</vt:lpstr>
      <vt:lpstr>Poppins Bold</vt:lpstr>
      <vt:lpstr>Symbol</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Raj Kamal</dc:creator>
  <cp:lastModifiedBy>Raj Kamal</cp:lastModifiedBy>
  <cp:revision>53</cp:revision>
  <dcterms:created xsi:type="dcterms:W3CDTF">2024-12-17T14:59:31Z</dcterms:created>
  <dcterms:modified xsi:type="dcterms:W3CDTF">2024-12-18T15:13:31Z</dcterms:modified>
</cp:coreProperties>
</file>